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55"/>
  </p:notesMasterIdLst>
  <p:sldIdLst>
    <p:sldId id="256" r:id="rId2"/>
    <p:sldId id="261" r:id="rId3"/>
    <p:sldId id="260" r:id="rId4"/>
    <p:sldId id="259" r:id="rId5"/>
    <p:sldId id="292" r:id="rId6"/>
    <p:sldId id="293" r:id="rId7"/>
    <p:sldId id="294" r:id="rId8"/>
    <p:sldId id="296" r:id="rId9"/>
    <p:sldId id="295" r:id="rId10"/>
    <p:sldId id="263" r:id="rId11"/>
    <p:sldId id="267" r:id="rId12"/>
    <p:sldId id="268" r:id="rId13"/>
    <p:sldId id="269" r:id="rId14"/>
    <p:sldId id="270" r:id="rId15"/>
    <p:sldId id="271" r:id="rId16"/>
    <p:sldId id="313" r:id="rId17"/>
    <p:sldId id="315"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312" r:id="rId36"/>
    <p:sldId id="291" r:id="rId37"/>
    <p:sldId id="288" r:id="rId38"/>
    <p:sldId id="310" r:id="rId39"/>
    <p:sldId id="297" r:id="rId40"/>
    <p:sldId id="299" r:id="rId41"/>
    <p:sldId id="298" r:id="rId42"/>
    <p:sldId id="314" r:id="rId43"/>
    <p:sldId id="300" r:id="rId44"/>
    <p:sldId id="301" r:id="rId45"/>
    <p:sldId id="302" r:id="rId46"/>
    <p:sldId id="303" r:id="rId47"/>
    <p:sldId id="304" r:id="rId48"/>
    <p:sldId id="305" r:id="rId49"/>
    <p:sldId id="306" r:id="rId50"/>
    <p:sldId id="307" r:id="rId51"/>
    <p:sldId id="308" r:id="rId52"/>
    <p:sldId id="309" r:id="rId53"/>
    <p:sldId id="311"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097"/>
    <a:srgbClr val="ABC66D"/>
    <a:srgbClr val="F6AB31"/>
    <a:srgbClr val="C555A7"/>
    <a:srgbClr val="1CAF97"/>
    <a:srgbClr val="CB4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93"/>
    <p:restoredTop sz="86445"/>
  </p:normalViewPr>
  <p:slideViewPr>
    <p:cSldViewPr snapToGrid="0" snapToObjects="1">
      <p:cViewPr varScale="1">
        <p:scale>
          <a:sx n="185" d="100"/>
          <a:sy n="185" d="100"/>
        </p:scale>
        <p:origin x="187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71" d="100"/>
          <a:sy n="171" d="100"/>
        </p:scale>
        <p:origin x="534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D80C57-3EAC-834D-B72B-61C6457AF6BE}" type="datetimeFigureOut">
              <a:rPr lang="it-IT" smtClean="0"/>
              <a:t>10/09/22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228A88-B349-F44D-87AE-842EBA16FCB5}" type="slidenum">
              <a:rPr lang="it-IT" smtClean="0"/>
              <a:t>‹#›</a:t>
            </a:fld>
            <a:endParaRPr lang="it-IT"/>
          </a:p>
        </p:txBody>
      </p:sp>
    </p:spTree>
    <p:extLst>
      <p:ext uri="{BB962C8B-B14F-4D97-AF65-F5344CB8AC3E}">
        <p14:creationId xmlns:p14="http://schemas.microsoft.com/office/powerpoint/2010/main" val="102055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2228A88-B349-F44D-87AE-842EBA16FCB5}" type="slidenum">
              <a:rPr lang="it-IT" smtClean="0"/>
              <a:t>1</a:t>
            </a:fld>
            <a:endParaRPr lang="it-IT"/>
          </a:p>
        </p:txBody>
      </p:sp>
    </p:spTree>
    <p:extLst>
      <p:ext uri="{BB962C8B-B14F-4D97-AF65-F5344CB8AC3E}">
        <p14:creationId xmlns:p14="http://schemas.microsoft.com/office/powerpoint/2010/main" val="108820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2228A88-B349-F44D-87AE-842EBA16FCB5}" type="slidenum">
              <a:rPr lang="it-IT" smtClean="0"/>
              <a:t>3</a:t>
            </a:fld>
            <a:endParaRPr lang="it-IT"/>
          </a:p>
        </p:txBody>
      </p:sp>
    </p:spTree>
    <p:extLst>
      <p:ext uri="{BB962C8B-B14F-4D97-AF65-F5344CB8AC3E}">
        <p14:creationId xmlns:p14="http://schemas.microsoft.com/office/powerpoint/2010/main" val="359737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2228A88-B349-F44D-87AE-842EBA16FCB5}" type="slidenum">
              <a:rPr lang="it-IT" smtClean="0"/>
              <a:t>4</a:t>
            </a:fld>
            <a:endParaRPr lang="it-IT"/>
          </a:p>
        </p:txBody>
      </p:sp>
    </p:spTree>
    <p:extLst>
      <p:ext uri="{BB962C8B-B14F-4D97-AF65-F5344CB8AC3E}">
        <p14:creationId xmlns:p14="http://schemas.microsoft.com/office/powerpoint/2010/main" val="278017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2228A88-B349-F44D-87AE-842EBA16FCB5}" type="slidenum">
              <a:rPr lang="it-IT" smtClean="0"/>
              <a:t>13</a:t>
            </a:fld>
            <a:endParaRPr lang="it-IT"/>
          </a:p>
        </p:txBody>
      </p:sp>
    </p:spTree>
    <p:extLst>
      <p:ext uri="{BB962C8B-B14F-4D97-AF65-F5344CB8AC3E}">
        <p14:creationId xmlns:p14="http://schemas.microsoft.com/office/powerpoint/2010/main" val="196955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2228A88-B349-F44D-87AE-842EBA16FCB5}" type="slidenum">
              <a:rPr lang="it-IT" smtClean="0"/>
              <a:t>14</a:t>
            </a:fld>
            <a:endParaRPr lang="it-IT"/>
          </a:p>
        </p:txBody>
      </p:sp>
    </p:spTree>
    <p:extLst>
      <p:ext uri="{BB962C8B-B14F-4D97-AF65-F5344CB8AC3E}">
        <p14:creationId xmlns:p14="http://schemas.microsoft.com/office/powerpoint/2010/main" val="388812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2228A88-B349-F44D-87AE-842EBA16FCB5}" type="slidenum">
              <a:rPr lang="it-IT" smtClean="0"/>
              <a:t>32</a:t>
            </a:fld>
            <a:endParaRPr lang="it-IT"/>
          </a:p>
        </p:txBody>
      </p:sp>
    </p:spTree>
    <p:extLst>
      <p:ext uri="{BB962C8B-B14F-4D97-AF65-F5344CB8AC3E}">
        <p14:creationId xmlns:p14="http://schemas.microsoft.com/office/powerpoint/2010/main" val="230787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2228A88-B349-F44D-87AE-842EBA16FCB5}" type="slidenum">
              <a:rPr lang="it-IT" smtClean="0"/>
              <a:t>53</a:t>
            </a:fld>
            <a:endParaRPr lang="it-IT"/>
          </a:p>
        </p:txBody>
      </p:sp>
    </p:spTree>
    <p:extLst>
      <p:ext uri="{BB962C8B-B14F-4D97-AF65-F5344CB8AC3E}">
        <p14:creationId xmlns:p14="http://schemas.microsoft.com/office/powerpoint/2010/main" val="1044899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13301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54534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65265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30065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09340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306466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865368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6466835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165190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898690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022867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59820589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8.emf"/><Relationship Id="rId7" Type="http://schemas.openxmlformats.org/officeDocument/2006/relationships/image" Target="../media/image20.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9.emf"/><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34.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27.emf"/><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png"/><Relationship Id="rId3" Type="http://schemas.openxmlformats.org/officeDocument/2006/relationships/image" Target="../media/image8.emf"/><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9.emf"/><Relationship Id="rId9"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emf"/><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8.jpg"/><Relationship Id="rId7" Type="http://schemas.openxmlformats.org/officeDocument/2006/relationships/image" Target="../media/image70.emf"/><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69.emf"/></Relationships>
</file>

<file path=ppt/slides/_rels/slide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69.em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4.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69.emf"/></Relationships>
</file>

<file path=ppt/slides/_rels/slide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69.emf"/></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69.em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69.emf"/></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9.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9.emf"/><Relationship Id="rId4" Type="http://schemas.openxmlformats.org/officeDocument/2006/relationships/image" Target="../media/image8.emf"/></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www.lombardi.it/bin/index.php?lng=EN" TargetMode="Externa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87A340-943B-A940-A0AD-6402F00D0945}"/>
              </a:ext>
            </a:extLst>
          </p:cNvPr>
          <p:cNvSpPr>
            <a:spLocks noGrp="1"/>
          </p:cNvSpPr>
          <p:nvPr>
            <p:ph type="ctrTitle" idx="4294967295"/>
          </p:nvPr>
        </p:nvSpPr>
        <p:spPr>
          <a:xfrm>
            <a:off x="0" y="1122363"/>
            <a:ext cx="9144000" cy="2387600"/>
          </a:xfrm>
          <a:prstGeom prst="rect">
            <a:avLst/>
          </a:prstGeom>
        </p:spPr>
        <p:txBody>
          <a:bodyPr/>
          <a:lstStyle/>
          <a:p>
            <a:r>
              <a:rPr lang="it-IT" dirty="0"/>
              <a:t> </a:t>
            </a:r>
          </a:p>
        </p:txBody>
      </p:sp>
      <p:sp>
        <p:nvSpPr>
          <p:cNvPr id="3" name="Rettangolo 2">
            <a:extLst>
              <a:ext uri="{FF2B5EF4-FFF2-40B4-BE49-F238E27FC236}">
                <a16:creationId xmlns:a16="http://schemas.microsoft.com/office/drawing/2014/main" id="{ED3A54FC-FAC6-1541-ABAA-CBFA9278C30B}"/>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7AA12A7-BB02-1E44-88A1-B2576DFEE529}"/>
              </a:ext>
            </a:extLst>
          </p:cNvPr>
          <p:cNvPicPr>
            <a:picLocks noChangeAspect="1"/>
          </p:cNvPicPr>
          <p:nvPr/>
        </p:nvPicPr>
        <p:blipFill>
          <a:blip r:embed="rId3"/>
          <a:stretch>
            <a:fillRect/>
          </a:stretch>
        </p:blipFill>
        <p:spPr>
          <a:xfrm>
            <a:off x="4140200" y="2505385"/>
            <a:ext cx="3911600" cy="1409700"/>
          </a:xfrm>
          <a:prstGeom prst="rect">
            <a:avLst/>
          </a:prstGeom>
        </p:spPr>
      </p:pic>
    </p:spTree>
    <p:extLst>
      <p:ext uri="{BB962C8B-B14F-4D97-AF65-F5344CB8AC3E}">
        <p14:creationId xmlns:p14="http://schemas.microsoft.com/office/powerpoint/2010/main" val="167735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DA47965-B0C5-0C46-9E53-527D8C8CDAC6}"/>
              </a:ext>
            </a:extLst>
          </p:cNvPr>
          <p:cNvPicPr>
            <a:picLocks noChangeAspect="1"/>
          </p:cNvPicPr>
          <p:nvPr/>
        </p:nvPicPr>
        <p:blipFill>
          <a:blip r:embed="rId2"/>
          <a:stretch>
            <a:fillRect/>
          </a:stretch>
        </p:blipFill>
        <p:spPr>
          <a:xfrm rot="19800000">
            <a:off x="1866114" y="-571836"/>
            <a:ext cx="8706289" cy="7828985"/>
          </a:xfrm>
          <a:prstGeom prst="rect">
            <a:avLst/>
          </a:prstGeom>
        </p:spPr>
      </p:pic>
      <p:grpSp>
        <p:nvGrpSpPr>
          <p:cNvPr id="2" name="Gruppo 1">
            <a:extLst>
              <a:ext uri="{FF2B5EF4-FFF2-40B4-BE49-F238E27FC236}">
                <a16:creationId xmlns:a16="http://schemas.microsoft.com/office/drawing/2014/main" id="{3D8DD61F-F00E-BC44-B785-1D0ED0511754}"/>
              </a:ext>
            </a:extLst>
          </p:cNvPr>
          <p:cNvGrpSpPr/>
          <p:nvPr/>
        </p:nvGrpSpPr>
        <p:grpSpPr>
          <a:xfrm>
            <a:off x="239194" y="70993"/>
            <a:ext cx="9964395" cy="6787007"/>
            <a:chOff x="239194" y="70993"/>
            <a:chExt cx="9964395" cy="6787007"/>
          </a:xfrm>
        </p:grpSpPr>
        <p:pic>
          <p:nvPicPr>
            <p:cNvPr id="3" name="Immagine 2">
              <a:extLst>
                <a:ext uri="{FF2B5EF4-FFF2-40B4-BE49-F238E27FC236}">
                  <a16:creationId xmlns:a16="http://schemas.microsoft.com/office/drawing/2014/main" id="{1327ADEC-BEA6-6445-A339-6FBF75EA99BD}"/>
                </a:ext>
              </a:extLst>
            </p:cNvPr>
            <p:cNvPicPr>
              <a:picLocks noChangeAspect="1"/>
            </p:cNvPicPr>
            <p:nvPr/>
          </p:nvPicPr>
          <p:blipFill>
            <a:blip r:embed="rId3"/>
            <a:stretch>
              <a:fillRect/>
            </a:stretch>
          </p:blipFill>
          <p:spPr>
            <a:xfrm>
              <a:off x="8590689" y="6489700"/>
              <a:ext cx="1612900" cy="368300"/>
            </a:xfrm>
            <a:prstGeom prst="rect">
              <a:avLst/>
            </a:prstGeom>
          </p:spPr>
        </p:pic>
        <p:pic>
          <p:nvPicPr>
            <p:cNvPr id="4" name="Immagine 3">
              <a:extLst>
                <a:ext uri="{FF2B5EF4-FFF2-40B4-BE49-F238E27FC236}">
                  <a16:creationId xmlns:a16="http://schemas.microsoft.com/office/drawing/2014/main" id="{BFFFA1DD-F734-044A-A6E7-25076C393EE4}"/>
                </a:ext>
              </a:extLst>
            </p:cNvPr>
            <p:cNvPicPr>
              <a:picLocks noChangeAspect="1"/>
            </p:cNvPicPr>
            <p:nvPr/>
          </p:nvPicPr>
          <p:blipFill>
            <a:blip r:embed="rId4"/>
            <a:stretch>
              <a:fillRect/>
            </a:stretch>
          </p:blipFill>
          <p:spPr>
            <a:xfrm>
              <a:off x="239194" y="155952"/>
              <a:ext cx="447030" cy="45719"/>
            </a:xfrm>
            <a:prstGeom prst="rect">
              <a:avLst/>
            </a:prstGeom>
          </p:spPr>
        </p:pic>
        <p:sp>
          <p:nvSpPr>
            <p:cNvPr id="5" name="CasellaDiTesto 4">
              <a:extLst>
                <a:ext uri="{FF2B5EF4-FFF2-40B4-BE49-F238E27FC236}">
                  <a16:creationId xmlns:a16="http://schemas.microsoft.com/office/drawing/2014/main" id="{89C5BADF-A44D-454A-9EA3-DABC016A3E3B}"/>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bg1">
                      <a:lumMod val="65000"/>
                    </a:schemeClr>
                  </a:solidFill>
                </a:rPr>
                <a:t>MADE IN ITALY SINCE 1988</a:t>
              </a:r>
            </a:p>
          </p:txBody>
        </p:sp>
      </p:grpSp>
      <p:sp>
        <p:nvSpPr>
          <p:cNvPr id="6" name="Segnaposto numero diapositiva 5">
            <a:extLst>
              <a:ext uri="{FF2B5EF4-FFF2-40B4-BE49-F238E27FC236}">
                <a16:creationId xmlns:a16="http://schemas.microsoft.com/office/drawing/2014/main" id="{6075322A-3DF8-8F42-B993-8C60337CE9FE}"/>
              </a:ext>
            </a:extLst>
          </p:cNvPr>
          <p:cNvSpPr>
            <a:spLocks noGrp="1"/>
          </p:cNvSpPr>
          <p:nvPr>
            <p:ph type="sldNum" sz="quarter" idx="12"/>
          </p:nvPr>
        </p:nvSpPr>
        <p:spPr/>
        <p:txBody>
          <a:bodyPr/>
          <a:lstStyle/>
          <a:p>
            <a:fld id="{8CDB1FC1-917F-904A-BA0B-B350F54F3273}" type="slidenum">
              <a:rPr lang="it-IT" smtClean="0"/>
              <a:t>10</a:t>
            </a:fld>
            <a:endParaRPr lang="it-IT"/>
          </a:p>
        </p:txBody>
      </p:sp>
      <p:grpSp>
        <p:nvGrpSpPr>
          <p:cNvPr id="61" name="Gruppo 60">
            <a:extLst>
              <a:ext uri="{FF2B5EF4-FFF2-40B4-BE49-F238E27FC236}">
                <a16:creationId xmlns:a16="http://schemas.microsoft.com/office/drawing/2014/main" id="{C1C8E59F-BD01-C242-B61E-C7013B50C179}"/>
              </a:ext>
            </a:extLst>
          </p:cNvPr>
          <p:cNvGrpSpPr/>
          <p:nvPr/>
        </p:nvGrpSpPr>
        <p:grpSpPr>
          <a:xfrm>
            <a:off x="4406142" y="1394764"/>
            <a:ext cx="3528543" cy="3895784"/>
            <a:chOff x="4406142" y="1394764"/>
            <a:chExt cx="3528543" cy="3895784"/>
          </a:xfrm>
        </p:grpSpPr>
        <p:pic>
          <p:nvPicPr>
            <p:cNvPr id="20" name="Immagine 19">
              <a:extLst>
                <a:ext uri="{FF2B5EF4-FFF2-40B4-BE49-F238E27FC236}">
                  <a16:creationId xmlns:a16="http://schemas.microsoft.com/office/drawing/2014/main" id="{11847DED-2CDF-A246-9BCE-D95775A1FEBC}"/>
                </a:ext>
              </a:extLst>
            </p:cNvPr>
            <p:cNvPicPr>
              <a:picLocks noChangeAspect="1"/>
            </p:cNvPicPr>
            <p:nvPr/>
          </p:nvPicPr>
          <p:blipFill>
            <a:blip r:embed="rId5"/>
            <a:stretch>
              <a:fillRect/>
            </a:stretch>
          </p:blipFill>
          <p:spPr>
            <a:xfrm>
              <a:off x="4503830" y="1394764"/>
              <a:ext cx="3430855" cy="3895784"/>
            </a:xfrm>
            <a:prstGeom prst="rect">
              <a:avLst/>
            </a:prstGeom>
          </p:spPr>
        </p:pic>
        <p:sp>
          <p:nvSpPr>
            <p:cNvPr id="59" name="CasellaDiTesto 58">
              <a:extLst>
                <a:ext uri="{FF2B5EF4-FFF2-40B4-BE49-F238E27FC236}">
                  <a16:creationId xmlns:a16="http://schemas.microsoft.com/office/drawing/2014/main" id="{FF624DF0-CB51-9B48-91F6-E637D5520306}"/>
                </a:ext>
              </a:extLst>
            </p:cNvPr>
            <p:cNvSpPr txBox="1"/>
            <p:nvPr/>
          </p:nvSpPr>
          <p:spPr>
            <a:xfrm>
              <a:off x="4406142" y="1885841"/>
              <a:ext cx="3430854" cy="1938992"/>
            </a:xfrm>
            <a:prstGeom prst="rect">
              <a:avLst/>
            </a:prstGeom>
            <a:noFill/>
          </p:spPr>
          <p:txBody>
            <a:bodyPr wrap="square" rtlCol="0">
              <a:spAutoFit/>
            </a:bodyPr>
            <a:lstStyle/>
            <a:p>
              <a:pPr algn="ctr"/>
              <a:r>
                <a:rPr lang="it-IT" sz="12000" b="1" spc="-600" dirty="0">
                  <a:solidFill>
                    <a:schemeClr val="bg1"/>
                  </a:solidFill>
                  <a:latin typeface="Arial Black" panose="020B0604020202020204" pitchFamily="34" charset="0"/>
                  <a:cs typeface="Arial Black" panose="020B0604020202020204" pitchFamily="34" charset="0"/>
                </a:rPr>
                <a:t>4</a:t>
              </a:r>
            </a:p>
          </p:txBody>
        </p:sp>
        <p:sp>
          <p:nvSpPr>
            <p:cNvPr id="60" name="CasellaDiTesto 59">
              <a:extLst>
                <a:ext uri="{FF2B5EF4-FFF2-40B4-BE49-F238E27FC236}">
                  <a16:creationId xmlns:a16="http://schemas.microsoft.com/office/drawing/2014/main" id="{06D95427-368B-784A-AC16-2B9D1F08761F}"/>
                </a:ext>
              </a:extLst>
            </p:cNvPr>
            <p:cNvSpPr txBox="1"/>
            <p:nvPr/>
          </p:nvSpPr>
          <p:spPr>
            <a:xfrm>
              <a:off x="4503830" y="3464967"/>
              <a:ext cx="3430854" cy="1200329"/>
            </a:xfrm>
            <a:prstGeom prst="rect">
              <a:avLst/>
            </a:prstGeom>
            <a:noFill/>
          </p:spPr>
          <p:txBody>
            <a:bodyPr wrap="square" rtlCol="0">
              <a:spAutoFit/>
            </a:bodyPr>
            <a:lstStyle/>
            <a:p>
              <a:pPr algn="ctr"/>
              <a:r>
                <a:rPr lang="it-IT" sz="3600" b="1" dirty="0">
                  <a:solidFill>
                    <a:schemeClr val="bg1"/>
                  </a:solidFill>
                  <a:latin typeface="Arial Black" panose="020B0604020202020204" pitchFamily="34" charset="0"/>
                  <a:cs typeface="Arial Black" panose="020B0604020202020204" pitchFamily="34" charset="0"/>
                </a:rPr>
                <a:t>CARDINAL</a:t>
              </a:r>
            </a:p>
            <a:p>
              <a:pPr algn="ctr"/>
              <a:r>
                <a:rPr lang="it-IT" sz="3600" b="1" dirty="0">
                  <a:solidFill>
                    <a:schemeClr val="bg1"/>
                  </a:solidFill>
                  <a:latin typeface="Arial Black" panose="020B0604020202020204" pitchFamily="34" charset="0"/>
                  <a:cs typeface="Arial Black" panose="020B0604020202020204" pitchFamily="34" charset="0"/>
                </a:rPr>
                <a:t>POINTS</a:t>
              </a:r>
            </a:p>
          </p:txBody>
        </p:sp>
      </p:grpSp>
      <p:grpSp>
        <p:nvGrpSpPr>
          <p:cNvPr id="14" name="Gruppo 13">
            <a:extLst>
              <a:ext uri="{FF2B5EF4-FFF2-40B4-BE49-F238E27FC236}">
                <a16:creationId xmlns:a16="http://schemas.microsoft.com/office/drawing/2014/main" id="{7800A090-9740-7949-B5AD-B67CC2FFD6DB}"/>
              </a:ext>
            </a:extLst>
          </p:cNvPr>
          <p:cNvGrpSpPr/>
          <p:nvPr/>
        </p:nvGrpSpPr>
        <p:grpSpPr>
          <a:xfrm>
            <a:off x="8449090" y="1832706"/>
            <a:ext cx="4094328" cy="484714"/>
            <a:chOff x="8449090" y="1832706"/>
            <a:chExt cx="4094328" cy="484714"/>
          </a:xfrm>
        </p:grpSpPr>
        <p:sp>
          <p:nvSpPr>
            <p:cNvPr id="10" name="CasellaDiTesto 9">
              <a:extLst>
                <a:ext uri="{FF2B5EF4-FFF2-40B4-BE49-F238E27FC236}">
                  <a16:creationId xmlns:a16="http://schemas.microsoft.com/office/drawing/2014/main" id="{B9515103-06BB-D24E-941F-DE0C3A6F636E}"/>
                </a:ext>
              </a:extLst>
            </p:cNvPr>
            <p:cNvSpPr txBox="1"/>
            <p:nvPr/>
          </p:nvSpPr>
          <p:spPr>
            <a:xfrm>
              <a:off x="8961058" y="1832706"/>
              <a:ext cx="3582360" cy="461665"/>
            </a:xfrm>
            <a:prstGeom prst="rect">
              <a:avLst/>
            </a:prstGeom>
            <a:noFill/>
          </p:spPr>
          <p:txBody>
            <a:bodyPr wrap="square" rtlCol="0">
              <a:spAutoFit/>
            </a:bodyPr>
            <a:lstStyle/>
            <a:p>
              <a:r>
                <a:rPr lang="it-IT" sz="2400" b="1" dirty="0">
                  <a:solidFill>
                    <a:srgbClr val="ABC66D"/>
                  </a:solidFill>
                  <a:latin typeface="Arial Black" panose="020B0604020202020204" pitchFamily="34" charset="0"/>
                  <a:cs typeface="Arial Black" panose="020B0604020202020204" pitchFamily="34" charset="0"/>
                </a:rPr>
                <a:t>TECHNOLOGY</a:t>
              </a:r>
            </a:p>
          </p:txBody>
        </p:sp>
        <p:pic>
          <p:nvPicPr>
            <p:cNvPr id="37" name="Immagine 36">
              <a:extLst>
                <a:ext uri="{FF2B5EF4-FFF2-40B4-BE49-F238E27FC236}">
                  <a16:creationId xmlns:a16="http://schemas.microsoft.com/office/drawing/2014/main" id="{01AC8D19-0005-E645-B435-4D0FD629F4E6}"/>
                </a:ext>
              </a:extLst>
            </p:cNvPr>
            <p:cNvPicPr>
              <a:picLocks noChangeAspect="1"/>
            </p:cNvPicPr>
            <p:nvPr/>
          </p:nvPicPr>
          <p:blipFill>
            <a:blip r:embed="rId6"/>
            <a:stretch>
              <a:fillRect/>
            </a:stretch>
          </p:blipFill>
          <p:spPr>
            <a:xfrm>
              <a:off x="8449090" y="1923239"/>
              <a:ext cx="424503" cy="394181"/>
            </a:xfrm>
            <a:prstGeom prst="rect">
              <a:avLst/>
            </a:prstGeom>
          </p:spPr>
        </p:pic>
      </p:grpSp>
      <p:grpSp>
        <p:nvGrpSpPr>
          <p:cNvPr id="16" name="Gruppo 15">
            <a:extLst>
              <a:ext uri="{FF2B5EF4-FFF2-40B4-BE49-F238E27FC236}">
                <a16:creationId xmlns:a16="http://schemas.microsoft.com/office/drawing/2014/main" id="{88DAF8AF-5AB4-2E42-B344-1468D684957E}"/>
              </a:ext>
            </a:extLst>
          </p:cNvPr>
          <p:cNvGrpSpPr/>
          <p:nvPr/>
        </p:nvGrpSpPr>
        <p:grpSpPr>
          <a:xfrm>
            <a:off x="8520249" y="3806510"/>
            <a:ext cx="4023169" cy="499317"/>
            <a:chOff x="8520249" y="3806510"/>
            <a:chExt cx="4023169" cy="499317"/>
          </a:xfrm>
        </p:grpSpPr>
        <p:sp>
          <p:nvSpPr>
            <p:cNvPr id="27" name="CasellaDiTesto 26">
              <a:extLst>
                <a:ext uri="{FF2B5EF4-FFF2-40B4-BE49-F238E27FC236}">
                  <a16:creationId xmlns:a16="http://schemas.microsoft.com/office/drawing/2014/main" id="{5659F537-B81D-6C42-BBAA-8EAD3E9EFBDE}"/>
                </a:ext>
              </a:extLst>
            </p:cNvPr>
            <p:cNvSpPr txBox="1"/>
            <p:nvPr/>
          </p:nvSpPr>
          <p:spPr>
            <a:xfrm>
              <a:off x="8961058" y="3844162"/>
              <a:ext cx="3582360" cy="461665"/>
            </a:xfrm>
            <a:prstGeom prst="rect">
              <a:avLst/>
            </a:prstGeom>
            <a:noFill/>
          </p:spPr>
          <p:txBody>
            <a:bodyPr wrap="square" rtlCol="0">
              <a:spAutoFit/>
            </a:bodyPr>
            <a:lstStyle/>
            <a:p>
              <a:r>
                <a:rPr lang="it-IT" sz="2400" b="1" dirty="0">
                  <a:solidFill>
                    <a:srgbClr val="1CAF97"/>
                  </a:solidFill>
                  <a:latin typeface="Arial Black" panose="020B0604020202020204" pitchFamily="34" charset="0"/>
                  <a:cs typeface="Arial Black" panose="020B0604020202020204" pitchFamily="34" charset="0"/>
                </a:rPr>
                <a:t>SMARTNESS</a:t>
              </a:r>
            </a:p>
          </p:txBody>
        </p:sp>
        <p:pic>
          <p:nvPicPr>
            <p:cNvPr id="40" name="Immagine 39">
              <a:extLst>
                <a:ext uri="{FF2B5EF4-FFF2-40B4-BE49-F238E27FC236}">
                  <a16:creationId xmlns:a16="http://schemas.microsoft.com/office/drawing/2014/main" id="{3B41C41A-551F-294A-97A2-D19727A8F3AF}"/>
                </a:ext>
              </a:extLst>
            </p:cNvPr>
            <p:cNvPicPr>
              <a:picLocks noChangeAspect="1"/>
            </p:cNvPicPr>
            <p:nvPr/>
          </p:nvPicPr>
          <p:blipFill>
            <a:blip r:embed="rId7"/>
            <a:stretch>
              <a:fillRect/>
            </a:stretch>
          </p:blipFill>
          <p:spPr>
            <a:xfrm>
              <a:off x="8520249" y="3806510"/>
              <a:ext cx="385904" cy="479623"/>
            </a:xfrm>
            <a:prstGeom prst="rect">
              <a:avLst/>
            </a:prstGeom>
          </p:spPr>
        </p:pic>
      </p:grpSp>
      <p:grpSp>
        <p:nvGrpSpPr>
          <p:cNvPr id="18" name="Gruppo 17">
            <a:extLst>
              <a:ext uri="{FF2B5EF4-FFF2-40B4-BE49-F238E27FC236}">
                <a16:creationId xmlns:a16="http://schemas.microsoft.com/office/drawing/2014/main" id="{276239FA-61D1-8041-8695-7591813E391C}"/>
              </a:ext>
            </a:extLst>
          </p:cNvPr>
          <p:cNvGrpSpPr/>
          <p:nvPr/>
        </p:nvGrpSpPr>
        <p:grpSpPr>
          <a:xfrm>
            <a:off x="-332722" y="1831080"/>
            <a:ext cx="4190747" cy="467998"/>
            <a:chOff x="-332722" y="1831080"/>
            <a:chExt cx="4190747" cy="467998"/>
          </a:xfrm>
        </p:grpSpPr>
        <p:sp>
          <p:nvSpPr>
            <p:cNvPr id="30" name="CasellaDiTesto 29">
              <a:extLst>
                <a:ext uri="{FF2B5EF4-FFF2-40B4-BE49-F238E27FC236}">
                  <a16:creationId xmlns:a16="http://schemas.microsoft.com/office/drawing/2014/main" id="{FB869F35-541C-CC42-8D5F-A315F8CD9F54}"/>
                </a:ext>
              </a:extLst>
            </p:cNvPr>
            <p:cNvSpPr txBox="1"/>
            <p:nvPr/>
          </p:nvSpPr>
          <p:spPr>
            <a:xfrm>
              <a:off x="-332722" y="1837413"/>
              <a:ext cx="3582360" cy="461665"/>
            </a:xfrm>
            <a:prstGeom prst="rect">
              <a:avLst/>
            </a:prstGeom>
            <a:noFill/>
          </p:spPr>
          <p:txBody>
            <a:bodyPr wrap="square" rtlCol="0">
              <a:spAutoFit/>
            </a:bodyPr>
            <a:lstStyle/>
            <a:p>
              <a:pPr algn="r"/>
              <a:r>
                <a:rPr lang="it-IT" sz="2400" b="1" dirty="0">
                  <a:solidFill>
                    <a:srgbClr val="F6AB31"/>
                  </a:solidFill>
                  <a:latin typeface="Arial Black" panose="020B0604020202020204" pitchFamily="34" charset="0"/>
                  <a:cs typeface="Arial Black" panose="020B0604020202020204" pitchFamily="34" charset="0"/>
                </a:rPr>
                <a:t>FLEXIBILITY</a:t>
              </a:r>
            </a:p>
          </p:txBody>
        </p:sp>
        <p:pic>
          <p:nvPicPr>
            <p:cNvPr id="43" name="Immagine 42">
              <a:extLst>
                <a:ext uri="{FF2B5EF4-FFF2-40B4-BE49-F238E27FC236}">
                  <a16:creationId xmlns:a16="http://schemas.microsoft.com/office/drawing/2014/main" id="{7A0BE777-E330-9D4E-AC10-4FAD0E904C1A}"/>
                </a:ext>
              </a:extLst>
            </p:cNvPr>
            <p:cNvPicPr>
              <a:picLocks noChangeAspect="1"/>
            </p:cNvPicPr>
            <p:nvPr/>
          </p:nvPicPr>
          <p:blipFill>
            <a:blip r:embed="rId8"/>
            <a:stretch>
              <a:fillRect/>
            </a:stretch>
          </p:blipFill>
          <p:spPr>
            <a:xfrm>
              <a:off x="3392197" y="1831080"/>
              <a:ext cx="465828" cy="465828"/>
            </a:xfrm>
            <a:prstGeom prst="rect">
              <a:avLst/>
            </a:prstGeom>
          </p:spPr>
        </p:pic>
      </p:grpSp>
      <p:grpSp>
        <p:nvGrpSpPr>
          <p:cNvPr id="8" name="Gruppo 7">
            <a:extLst>
              <a:ext uri="{FF2B5EF4-FFF2-40B4-BE49-F238E27FC236}">
                <a16:creationId xmlns:a16="http://schemas.microsoft.com/office/drawing/2014/main" id="{5FD665D7-0986-D842-972E-42EFD54FA5B8}"/>
              </a:ext>
            </a:extLst>
          </p:cNvPr>
          <p:cNvGrpSpPr/>
          <p:nvPr/>
        </p:nvGrpSpPr>
        <p:grpSpPr>
          <a:xfrm>
            <a:off x="-301689" y="3842532"/>
            <a:ext cx="4144164" cy="513082"/>
            <a:chOff x="-301689" y="3842532"/>
            <a:chExt cx="4144164" cy="513082"/>
          </a:xfrm>
        </p:grpSpPr>
        <p:sp>
          <p:nvSpPr>
            <p:cNvPr id="33" name="CasellaDiTesto 32">
              <a:extLst>
                <a:ext uri="{FF2B5EF4-FFF2-40B4-BE49-F238E27FC236}">
                  <a16:creationId xmlns:a16="http://schemas.microsoft.com/office/drawing/2014/main" id="{518E396F-1570-9D49-8C39-EB2BBFAE0C2C}"/>
                </a:ext>
              </a:extLst>
            </p:cNvPr>
            <p:cNvSpPr txBox="1"/>
            <p:nvPr/>
          </p:nvSpPr>
          <p:spPr>
            <a:xfrm>
              <a:off x="-301689" y="3893949"/>
              <a:ext cx="3582360" cy="461665"/>
            </a:xfrm>
            <a:prstGeom prst="rect">
              <a:avLst/>
            </a:prstGeom>
            <a:noFill/>
          </p:spPr>
          <p:txBody>
            <a:bodyPr wrap="square" rtlCol="0">
              <a:spAutoFit/>
            </a:bodyPr>
            <a:lstStyle/>
            <a:p>
              <a:pPr algn="r"/>
              <a:r>
                <a:rPr lang="it-IT" sz="2400" b="1" dirty="0">
                  <a:solidFill>
                    <a:srgbClr val="CB4D3D"/>
                  </a:solidFill>
                  <a:latin typeface="Arial Black" panose="020B0604020202020204" pitchFamily="34" charset="0"/>
                  <a:cs typeface="Arial Black" panose="020B0604020202020204" pitchFamily="34" charset="0"/>
                </a:rPr>
                <a:t>MODULARITY</a:t>
              </a:r>
            </a:p>
          </p:txBody>
        </p:sp>
        <p:pic>
          <p:nvPicPr>
            <p:cNvPr id="38" name="Immagine 37">
              <a:extLst>
                <a:ext uri="{FF2B5EF4-FFF2-40B4-BE49-F238E27FC236}">
                  <a16:creationId xmlns:a16="http://schemas.microsoft.com/office/drawing/2014/main" id="{A44991F3-B940-CA4C-BBD7-95732E2AD1CF}"/>
                </a:ext>
              </a:extLst>
            </p:cNvPr>
            <p:cNvPicPr>
              <a:picLocks noChangeAspect="1"/>
            </p:cNvPicPr>
            <p:nvPr/>
          </p:nvPicPr>
          <p:blipFill>
            <a:blip r:embed="rId9"/>
            <a:stretch>
              <a:fillRect/>
            </a:stretch>
          </p:blipFill>
          <p:spPr>
            <a:xfrm>
              <a:off x="3392196" y="3842532"/>
              <a:ext cx="450279" cy="445197"/>
            </a:xfrm>
            <a:prstGeom prst="rect">
              <a:avLst/>
            </a:prstGeom>
          </p:spPr>
        </p:pic>
      </p:grpSp>
    </p:spTree>
    <p:extLst>
      <p:ext uri="{BB962C8B-B14F-4D97-AF65-F5344CB8AC3E}">
        <p14:creationId xmlns:p14="http://schemas.microsoft.com/office/powerpoint/2010/main" val="3384112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par>
                                <p:cTn id="10" presetID="10" presetClass="entr" presetSubtype="0"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decel="5000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5000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1+#ppt_w/2"/>
                                          </p:val>
                                        </p:tav>
                                        <p:tav tm="100000">
                                          <p:val>
                                            <p:strVal val="#ppt_x"/>
                                          </p:val>
                                        </p:tav>
                                      </p:tavLst>
                                    </p:anim>
                                    <p:anim calcmode="lin" valueType="num">
                                      <p:cBhvr additive="base">
                                        <p:cTn id="2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decel="5000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0-#ppt_w/2"/>
                                          </p:val>
                                        </p:tav>
                                        <p:tav tm="100000">
                                          <p:val>
                                            <p:strVal val="#ppt_x"/>
                                          </p:val>
                                        </p:tav>
                                      </p:tavLst>
                                    </p:anim>
                                    <p:anim calcmode="lin" valueType="num">
                                      <p:cBhvr additive="base">
                                        <p:cTn id="3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decel="5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0-#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magine 59">
            <a:extLst>
              <a:ext uri="{FF2B5EF4-FFF2-40B4-BE49-F238E27FC236}">
                <a16:creationId xmlns:a16="http://schemas.microsoft.com/office/drawing/2014/main" id="{C5E83834-FD02-FE43-AD8E-2631F532C2DB}"/>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magine 2">
            <a:extLst>
              <a:ext uri="{FF2B5EF4-FFF2-40B4-BE49-F238E27FC236}">
                <a16:creationId xmlns:a16="http://schemas.microsoft.com/office/drawing/2014/main" id="{CF759942-BE04-3340-9229-0863F639D767}"/>
              </a:ext>
            </a:extLst>
          </p:cNvPr>
          <p:cNvPicPr>
            <a:picLocks noChangeAspect="1"/>
          </p:cNvPicPr>
          <p:nvPr/>
        </p:nvPicPr>
        <p:blipFill>
          <a:blip r:embed="rId3"/>
          <a:stretch>
            <a:fillRect/>
          </a:stretch>
        </p:blipFill>
        <p:spPr>
          <a:xfrm>
            <a:off x="8590689" y="-1"/>
            <a:ext cx="1612900" cy="368300"/>
          </a:xfrm>
          <a:prstGeom prst="rect">
            <a:avLst/>
          </a:prstGeom>
        </p:spPr>
      </p:pic>
      <p:pic>
        <p:nvPicPr>
          <p:cNvPr id="62" name="Immagine 61">
            <a:extLst>
              <a:ext uri="{FF2B5EF4-FFF2-40B4-BE49-F238E27FC236}">
                <a16:creationId xmlns:a16="http://schemas.microsoft.com/office/drawing/2014/main" id="{EE8F5AFD-153B-F748-AA5F-09B940BE7143}"/>
              </a:ext>
            </a:extLst>
          </p:cNvPr>
          <p:cNvPicPr>
            <a:picLocks noChangeAspect="1"/>
          </p:cNvPicPr>
          <p:nvPr/>
        </p:nvPicPr>
        <p:blipFill>
          <a:blip r:embed="rId4"/>
          <a:stretch>
            <a:fillRect/>
          </a:stretch>
        </p:blipFill>
        <p:spPr>
          <a:xfrm>
            <a:off x="8590689" y="6489700"/>
            <a:ext cx="1612900" cy="368300"/>
          </a:xfrm>
          <a:prstGeom prst="rect">
            <a:avLst/>
          </a:prstGeom>
        </p:spPr>
      </p:pic>
      <p:sp>
        <p:nvSpPr>
          <p:cNvPr id="2" name="Segnaposto numero diapositiva 1">
            <a:extLst>
              <a:ext uri="{FF2B5EF4-FFF2-40B4-BE49-F238E27FC236}">
                <a16:creationId xmlns:a16="http://schemas.microsoft.com/office/drawing/2014/main" id="{6E2FE9B6-CAD2-1542-AAAD-10D72B05A673}"/>
              </a:ext>
            </a:extLst>
          </p:cNvPr>
          <p:cNvSpPr>
            <a:spLocks noGrp="1"/>
          </p:cNvSpPr>
          <p:nvPr>
            <p:ph type="sldNum" sz="quarter" idx="12"/>
          </p:nvPr>
        </p:nvSpPr>
        <p:spPr/>
        <p:txBody>
          <a:bodyPr/>
          <a:lstStyle/>
          <a:p>
            <a:fld id="{8CDB1FC1-917F-904A-BA0B-B350F54F3273}" type="slidenum">
              <a:rPr lang="it-IT" smtClean="0"/>
              <a:pPr/>
              <a:t>11</a:t>
            </a:fld>
            <a:endParaRPr lang="it-IT" dirty="0"/>
          </a:p>
        </p:txBody>
      </p:sp>
      <p:sp>
        <p:nvSpPr>
          <p:cNvPr id="5" name="Segnaposto numero diapositiva 1">
            <a:extLst>
              <a:ext uri="{FF2B5EF4-FFF2-40B4-BE49-F238E27FC236}">
                <a16:creationId xmlns:a16="http://schemas.microsoft.com/office/drawing/2014/main" id="{281FAFA7-48E6-5449-B6DD-CE2283D4C4EE}"/>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TECHNOLOGY</a:t>
            </a:r>
          </a:p>
        </p:txBody>
      </p:sp>
      <p:sp>
        <p:nvSpPr>
          <p:cNvPr id="8" name="CasellaDiTesto 7">
            <a:extLst>
              <a:ext uri="{FF2B5EF4-FFF2-40B4-BE49-F238E27FC236}">
                <a16:creationId xmlns:a16="http://schemas.microsoft.com/office/drawing/2014/main" id="{8E2950C2-E473-A84C-806E-B21EC2E3F6B5}"/>
              </a:ext>
            </a:extLst>
          </p:cNvPr>
          <p:cNvSpPr txBox="1"/>
          <p:nvPr/>
        </p:nvSpPr>
        <p:spPr>
          <a:xfrm>
            <a:off x="826477" y="883405"/>
            <a:ext cx="7263514" cy="1323439"/>
          </a:xfrm>
          <a:prstGeom prst="rect">
            <a:avLst/>
          </a:prstGeom>
          <a:noFill/>
        </p:spPr>
        <p:txBody>
          <a:bodyPr wrap="square" rtlCol="0">
            <a:spAutoFit/>
          </a:bodyPr>
          <a:lstStyle/>
          <a:p>
            <a:r>
              <a:rPr lang="it-IT" sz="8000" b="1" spc="-300" dirty="0">
                <a:solidFill>
                  <a:srgbClr val="00B0F0"/>
                </a:solidFill>
                <a:latin typeface="Arial Black" panose="020B0604020202020204" pitchFamily="34" charset="0"/>
                <a:cs typeface="Arial Black" panose="020B0604020202020204" pitchFamily="34" charset="0"/>
              </a:rPr>
              <a:t>SOFTWARE</a:t>
            </a:r>
          </a:p>
        </p:txBody>
      </p:sp>
      <p:cxnSp>
        <p:nvCxnSpPr>
          <p:cNvPr id="9" name="Connettore 1 8">
            <a:extLst>
              <a:ext uri="{FF2B5EF4-FFF2-40B4-BE49-F238E27FC236}">
                <a16:creationId xmlns:a16="http://schemas.microsoft.com/office/drawing/2014/main" id="{DE33F16E-A231-4B4E-967A-392542CFD139}"/>
              </a:ext>
            </a:extLst>
          </p:cNvPr>
          <p:cNvCxnSpPr>
            <a:cxnSpLocks/>
          </p:cNvCxnSpPr>
          <p:nvPr/>
        </p:nvCxnSpPr>
        <p:spPr>
          <a:xfrm>
            <a:off x="673929" y="1108130"/>
            <a:ext cx="0" cy="220850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ttangolo con angoli arrotondati 9">
            <a:extLst>
              <a:ext uri="{FF2B5EF4-FFF2-40B4-BE49-F238E27FC236}">
                <a16:creationId xmlns:a16="http://schemas.microsoft.com/office/drawing/2014/main" id="{11A3FBFA-38C4-374B-BC40-FAB70E4D0AF0}"/>
              </a:ext>
            </a:extLst>
          </p:cNvPr>
          <p:cNvSpPr/>
          <p:nvPr/>
        </p:nvSpPr>
        <p:spPr>
          <a:xfrm rot="16200000">
            <a:off x="449063" y="1278470"/>
            <a:ext cx="395207" cy="545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F6D26B0-46A2-344B-BD47-7975FE03B637}"/>
              </a:ext>
            </a:extLst>
          </p:cNvPr>
          <p:cNvSpPr txBox="1"/>
          <p:nvPr/>
        </p:nvSpPr>
        <p:spPr>
          <a:xfrm>
            <a:off x="1512657" y="2472183"/>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PRE-REGISTER ACCURACY</a:t>
            </a:r>
          </a:p>
        </p:txBody>
      </p:sp>
      <p:sp>
        <p:nvSpPr>
          <p:cNvPr id="17" name="CasellaDiTesto 16">
            <a:extLst>
              <a:ext uri="{FF2B5EF4-FFF2-40B4-BE49-F238E27FC236}">
                <a16:creationId xmlns:a16="http://schemas.microsoft.com/office/drawing/2014/main" id="{97CFB7A1-C7CF-1943-BB6E-4BB7562A5CE0}"/>
              </a:ext>
            </a:extLst>
          </p:cNvPr>
          <p:cNvSpPr txBox="1"/>
          <p:nvPr/>
        </p:nvSpPr>
        <p:spPr>
          <a:xfrm>
            <a:off x="1512657" y="2935061"/>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REGISTER ACCURACY</a:t>
            </a:r>
          </a:p>
        </p:txBody>
      </p:sp>
      <p:sp>
        <p:nvSpPr>
          <p:cNvPr id="19" name="CasellaDiTesto 18">
            <a:extLst>
              <a:ext uri="{FF2B5EF4-FFF2-40B4-BE49-F238E27FC236}">
                <a16:creationId xmlns:a16="http://schemas.microsoft.com/office/drawing/2014/main" id="{80BC29D5-02C3-A941-A782-476C0CF20E2C}"/>
              </a:ext>
            </a:extLst>
          </p:cNvPr>
          <p:cNvSpPr txBox="1"/>
          <p:nvPr/>
        </p:nvSpPr>
        <p:spPr>
          <a:xfrm>
            <a:off x="1512657" y="3397939"/>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REGISTER SPEED</a:t>
            </a:r>
          </a:p>
        </p:txBody>
      </p:sp>
      <p:sp>
        <p:nvSpPr>
          <p:cNvPr id="23" name="CasellaDiTesto 22">
            <a:extLst>
              <a:ext uri="{FF2B5EF4-FFF2-40B4-BE49-F238E27FC236}">
                <a16:creationId xmlns:a16="http://schemas.microsoft.com/office/drawing/2014/main" id="{418FA4ED-5978-B64C-9232-368C34DBDAC3}"/>
              </a:ext>
            </a:extLst>
          </p:cNvPr>
          <p:cNvSpPr txBox="1"/>
          <p:nvPr/>
        </p:nvSpPr>
        <p:spPr>
          <a:xfrm>
            <a:off x="1512657" y="3860817"/>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2° PASS</a:t>
            </a:r>
          </a:p>
        </p:txBody>
      </p:sp>
      <p:sp>
        <p:nvSpPr>
          <p:cNvPr id="25" name="CasellaDiTesto 24">
            <a:extLst>
              <a:ext uri="{FF2B5EF4-FFF2-40B4-BE49-F238E27FC236}">
                <a16:creationId xmlns:a16="http://schemas.microsoft.com/office/drawing/2014/main" id="{11E28187-8681-4945-BC08-45CB1D82FA40}"/>
              </a:ext>
            </a:extLst>
          </p:cNvPr>
          <p:cNvSpPr txBox="1"/>
          <p:nvPr/>
        </p:nvSpPr>
        <p:spPr>
          <a:xfrm>
            <a:off x="1512657" y="4323695"/>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CROSSED PHOTOCELLS READING</a:t>
            </a:r>
          </a:p>
        </p:txBody>
      </p:sp>
      <p:sp>
        <p:nvSpPr>
          <p:cNvPr id="27" name="CasellaDiTesto 26">
            <a:extLst>
              <a:ext uri="{FF2B5EF4-FFF2-40B4-BE49-F238E27FC236}">
                <a16:creationId xmlns:a16="http://schemas.microsoft.com/office/drawing/2014/main" id="{A7E35FF0-8702-4F42-A306-07F5C2902502}"/>
              </a:ext>
            </a:extLst>
          </p:cNvPr>
          <p:cNvSpPr txBox="1"/>
          <p:nvPr/>
        </p:nvSpPr>
        <p:spPr>
          <a:xfrm>
            <a:off x="1512657" y="4786573"/>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PRINT REPEAT CHANGE</a:t>
            </a:r>
          </a:p>
        </p:txBody>
      </p:sp>
      <p:sp>
        <p:nvSpPr>
          <p:cNvPr id="29" name="CasellaDiTesto 28">
            <a:extLst>
              <a:ext uri="{FF2B5EF4-FFF2-40B4-BE49-F238E27FC236}">
                <a16:creationId xmlns:a16="http://schemas.microsoft.com/office/drawing/2014/main" id="{8B968AD0-02A3-F547-A905-B9666C6AC722}"/>
              </a:ext>
            </a:extLst>
          </p:cNvPr>
          <p:cNvSpPr txBox="1"/>
          <p:nvPr/>
        </p:nvSpPr>
        <p:spPr>
          <a:xfrm>
            <a:off x="1512657" y="5249451"/>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INTEGRATION OF DIFFERENT PROCESSES</a:t>
            </a:r>
          </a:p>
        </p:txBody>
      </p:sp>
      <p:sp>
        <p:nvSpPr>
          <p:cNvPr id="31" name="CasellaDiTesto 30">
            <a:extLst>
              <a:ext uri="{FF2B5EF4-FFF2-40B4-BE49-F238E27FC236}">
                <a16:creationId xmlns:a16="http://schemas.microsoft.com/office/drawing/2014/main" id="{24B278CE-32BC-854A-BC20-A8DBC201E5AB}"/>
              </a:ext>
            </a:extLst>
          </p:cNvPr>
          <p:cNvSpPr txBox="1"/>
          <p:nvPr/>
        </p:nvSpPr>
        <p:spPr>
          <a:xfrm>
            <a:off x="1512657" y="5712329"/>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TENSION CONTROL</a:t>
            </a:r>
          </a:p>
        </p:txBody>
      </p:sp>
      <p:sp>
        <p:nvSpPr>
          <p:cNvPr id="35" name="Ovale 34">
            <a:extLst>
              <a:ext uri="{FF2B5EF4-FFF2-40B4-BE49-F238E27FC236}">
                <a16:creationId xmlns:a16="http://schemas.microsoft.com/office/drawing/2014/main" id="{0EE38DB0-9420-BF48-AADE-03C9ACE0526A}"/>
              </a:ext>
            </a:extLst>
          </p:cNvPr>
          <p:cNvSpPr/>
          <p:nvPr/>
        </p:nvSpPr>
        <p:spPr>
          <a:xfrm>
            <a:off x="1294585" y="257771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1 36">
            <a:extLst>
              <a:ext uri="{FF2B5EF4-FFF2-40B4-BE49-F238E27FC236}">
                <a16:creationId xmlns:a16="http://schemas.microsoft.com/office/drawing/2014/main" id="{B1BCC6A8-5978-0745-97F3-9B2BFC7F58FD}"/>
              </a:ext>
            </a:extLst>
          </p:cNvPr>
          <p:cNvCxnSpPr>
            <a:cxnSpLocks/>
            <a:endCxn id="35" idx="4"/>
          </p:cNvCxnSpPr>
          <p:nvPr/>
        </p:nvCxnSpPr>
        <p:spPr>
          <a:xfrm flipV="1">
            <a:off x="1373716" y="2735980"/>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5B78C57B-FC60-5D4B-A8E3-9A1F66484658}"/>
              </a:ext>
            </a:extLst>
          </p:cNvPr>
          <p:cNvSpPr/>
          <p:nvPr/>
        </p:nvSpPr>
        <p:spPr>
          <a:xfrm>
            <a:off x="1294586" y="3040597"/>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3" name="Connettore 1 42">
            <a:extLst>
              <a:ext uri="{FF2B5EF4-FFF2-40B4-BE49-F238E27FC236}">
                <a16:creationId xmlns:a16="http://schemas.microsoft.com/office/drawing/2014/main" id="{84A2AC08-1458-0A46-9B54-621C01D83C11}"/>
              </a:ext>
            </a:extLst>
          </p:cNvPr>
          <p:cNvCxnSpPr>
            <a:cxnSpLocks/>
          </p:cNvCxnSpPr>
          <p:nvPr/>
        </p:nvCxnSpPr>
        <p:spPr>
          <a:xfrm flipV="1">
            <a:off x="1373716" y="3198858"/>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4" name="Ovale 43">
            <a:extLst>
              <a:ext uri="{FF2B5EF4-FFF2-40B4-BE49-F238E27FC236}">
                <a16:creationId xmlns:a16="http://schemas.microsoft.com/office/drawing/2014/main" id="{45F9D108-DAE8-E649-82B2-3E5B568EBACA}"/>
              </a:ext>
            </a:extLst>
          </p:cNvPr>
          <p:cNvSpPr/>
          <p:nvPr/>
        </p:nvSpPr>
        <p:spPr>
          <a:xfrm>
            <a:off x="1294586" y="3503475"/>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5" name="Connettore 1 44">
            <a:extLst>
              <a:ext uri="{FF2B5EF4-FFF2-40B4-BE49-F238E27FC236}">
                <a16:creationId xmlns:a16="http://schemas.microsoft.com/office/drawing/2014/main" id="{75DAFCDB-04C5-FA4B-AFF8-203C7C8E5767}"/>
              </a:ext>
            </a:extLst>
          </p:cNvPr>
          <p:cNvCxnSpPr>
            <a:cxnSpLocks/>
          </p:cNvCxnSpPr>
          <p:nvPr/>
        </p:nvCxnSpPr>
        <p:spPr>
          <a:xfrm flipV="1">
            <a:off x="1373716" y="3661736"/>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6" name="Ovale 45">
            <a:extLst>
              <a:ext uri="{FF2B5EF4-FFF2-40B4-BE49-F238E27FC236}">
                <a16:creationId xmlns:a16="http://schemas.microsoft.com/office/drawing/2014/main" id="{85360FC2-B6A5-CA41-868C-D5E9539BC74B}"/>
              </a:ext>
            </a:extLst>
          </p:cNvPr>
          <p:cNvSpPr/>
          <p:nvPr/>
        </p:nvSpPr>
        <p:spPr>
          <a:xfrm>
            <a:off x="1294586" y="3966353"/>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46">
            <a:extLst>
              <a:ext uri="{FF2B5EF4-FFF2-40B4-BE49-F238E27FC236}">
                <a16:creationId xmlns:a16="http://schemas.microsoft.com/office/drawing/2014/main" id="{D27C471E-595A-ED4C-8759-EB39FC6C0327}"/>
              </a:ext>
            </a:extLst>
          </p:cNvPr>
          <p:cNvCxnSpPr>
            <a:cxnSpLocks/>
          </p:cNvCxnSpPr>
          <p:nvPr/>
        </p:nvCxnSpPr>
        <p:spPr>
          <a:xfrm flipV="1">
            <a:off x="1373716" y="4124614"/>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8" name="Ovale 47">
            <a:extLst>
              <a:ext uri="{FF2B5EF4-FFF2-40B4-BE49-F238E27FC236}">
                <a16:creationId xmlns:a16="http://schemas.microsoft.com/office/drawing/2014/main" id="{6DB6A30C-5A90-F547-809E-5A8A72000525}"/>
              </a:ext>
            </a:extLst>
          </p:cNvPr>
          <p:cNvSpPr/>
          <p:nvPr/>
        </p:nvSpPr>
        <p:spPr>
          <a:xfrm>
            <a:off x="1294586" y="4429231"/>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9" name="Connettore 1 48">
            <a:extLst>
              <a:ext uri="{FF2B5EF4-FFF2-40B4-BE49-F238E27FC236}">
                <a16:creationId xmlns:a16="http://schemas.microsoft.com/office/drawing/2014/main" id="{E7AB9CFC-0FAE-6A43-B7D4-B35B7B44EDA7}"/>
              </a:ext>
            </a:extLst>
          </p:cNvPr>
          <p:cNvCxnSpPr>
            <a:cxnSpLocks/>
          </p:cNvCxnSpPr>
          <p:nvPr/>
        </p:nvCxnSpPr>
        <p:spPr>
          <a:xfrm flipV="1">
            <a:off x="1373716" y="4587492"/>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50" name="Ovale 49">
            <a:extLst>
              <a:ext uri="{FF2B5EF4-FFF2-40B4-BE49-F238E27FC236}">
                <a16:creationId xmlns:a16="http://schemas.microsoft.com/office/drawing/2014/main" id="{3827C4A9-FD6E-4A43-B487-93283EE30278}"/>
              </a:ext>
            </a:extLst>
          </p:cNvPr>
          <p:cNvSpPr/>
          <p:nvPr/>
        </p:nvSpPr>
        <p:spPr>
          <a:xfrm>
            <a:off x="1294586" y="489210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1" name="Connettore 1 50">
            <a:extLst>
              <a:ext uri="{FF2B5EF4-FFF2-40B4-BE49-F238E27FC236}">
                <a16:creationId xmlns:a16="http://schemas.microsoft.com/office/drawing/2014/main" id="{1D261209-10BE-284C-87B2-5FB0B0B2472A}"/>
              </a:ext>
            </a:extLst>
          </p:cNvPr>
          <p:cNvCxnSpPr>
            <a:cxnSpLocks/>
          </p:cNvCxnSpPr>
          <p:nvPr/>
        </p:nvCxnSpPr>
        <p:spPr>
          <a:xfrm flipV="1">
            <a:off x="1373716" y="5050370"/>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52" name="Ovale 51">
            <a:extLst>
              <a:ext uri="{FF2B5EF4-FFF2-40B4-BE49-F238E27FC236}">
                <a16:creationId xmlns:a16="http://schemas.microsoft.com/office/drawing/2014/main" id="{0D89E76A-0C8A-1441-8867-E847FA009F22}"/>
              </a:ext>
            </a:extLst>
          </p:cNvPr>
          <p:cNvSpPr/>
          <p:nvPr/>
        </p:nvSpPr>
        <p:spPr>
          <a:xfrm>
            <a:off x="1294586" y="5354987"/>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3" name="Connettore 1 52">
            <a:extLst>
              <a:ext uri="{FF2B5EF4-FFF2-40B4-BE49-F238E27FC236}">
                <a16:creationId xmlns:a16="http://schemas.microsoft.com/office/drawing/2014/main" id="{33D3385C-1946-A747-80BE-008B2995E92C}"/>
              </a:ext>
            </a:extLst>
          </p:cNvPr>
          <p:cNvCxnSpPr>
            <a:cxnSpLocks/>
          </p:cNvCxnSpPr>
          <p:nvPr/>
        </p:nvCxnSpPr>
        <p:spPr>
          <a:xfrm flipV="1">
            <a:off x="1373716" y="5513247"/>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54" name="Ovale 53">
            <a:extLst>
              <a:ext uri="{FF2B5EF4-FFF2-40B4-BE49-F238E27FC236}">
                <a16:creationId xmlns:a16="http://schemas.microsoft.com/office/drawing/2014/main" id="{BD1AE0C9-9B59-4749-8409-947D4C4F8B1A}"/>
              </a:ext>
            </a:extLst>
          </p:cNvPr>
          <p:cNvSpPr/>
          <p:nvPr/>
        </p:nvSpPr>
        <p:spPr>
          <a:xfrm>
            <a:off x="1294586" y="5817864"/>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Immagine 62">
            <a:extLst>
              <a:ext uri="{FF2B5EF4-FFF2-40B4-BE49-F238E27FC236}">
                <a16:creationId xmlns:a16="http://schemas.microsoft.com/office/drawing/2014/main" id="{06F9435C-A3B7-5A46-BA7E-E85C81398F5B}"/>
              </a:ext>
            </a:extLst>
          </p:cNvPr>
          <p:cNvPicPr>
            <a:picLocks noChangeAspect="1"/>
          </p:cNvPicPr>
          <p:nvPr/>
        </p:nvPicPr>
        <p:blipFill>
          <a:blip r:embed="rId5"/>
          <a:stretch>
            <a:fillRect/>
          </a:stretch>
        </p:blipFill>
        <p:spPr>
          <a:xfrm>
            <a:off x="239194" y="155952"/>
            <a:ext cx="447030" cy="45719"/>
          </a:xfrm>
          <a:prstGeom prst="rect">
            <a:avLst/>
          </a:prstGeom>
        </p:spPr>
      </p:pic>
      <p:sp>
        <p:nvSpPr>
          <p:cNvPr id="64" name="CasellaDiTesto 63">
            <a:extLst>
              <a:ext uri="{FF2B5EF4-FFF2-40B4-BE49-F238E27FC236}">
                <a16:creationId xmlns:a16="http://schemas.microsoft.com/office/drawing/2014/main" id="{8E4ED0A0-9D79-ED4F-9AB9-E469381DC7B3}"/>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accent1">
                    <a:lumMod val="20000"/>
                    <a:lumOff val="80000"/>
                  </a:schemeClr>
                </a:solidFill>
              </a:rPr>
              <a:t>MADE IN ITALY SINCE 1988</a:t>
            </a:r>
          </a:p>
        </p:txBody>
      </p:sp>
    </p:spTree>
    <p:extLst>
      <p:ext uri="{BB962C8B-B14F-4D97-AF65-F5344CB8AC3E}">
        <p14:creationId xmlns:p14="http://schemas.microsoft.com/office/powerpoint/2010/main" val="3775174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0"/>
                                        </p:tgtEl>
                                        <p:attrNameLst>
                                          <p:attrName>ppt_x</p:attrName>
                                          <p:attrName>ppt_y</p:attrName>
                                        </p:attrNameLst>
                                      </p:cBhvr>
                                      <p:rCtr x="0" y="1331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200" fill="hold"/>
                                        <p:tgtEl>
                                          <p:spTgt spid="35"/>
                                        </p:tgtEl>
                                        <p:attrNameLst>
                                          <p:attrName>ppt_w</p:attrName>
                                        </p:attrNameLst>
                                      </p:cBhvr>
                                      <p:tavLst>
                                        <p:tav tm="0">
                                          <p:val>
                                            <p:fltVal val="0"/>
                                          </p:val>
                                        </p:tav>
                                        <p:tav tm="100000">
                                          <p:val>
                                            <p:strVal val="#ppt_w"/>
                                          </p:val>
                                        </p:tav>
                                      </p:tavLst>
                                    </p:anim>
                                    <p:anim calcmode="lin" valueType="num">
                                      <p:cBhvr>
                                        <p:cTn id="12" dur="200" fill="hold"/>
                                        <p:tgtEl>
                                          <p:spTgt spid="35"/>
                                        </p:tgtEl>
                                        <p:attrNameLst>
                                          <p:attrName>ppt_h</p:attrName>
                                        </p:attrNameLst>
                                      </p:cBhvr>
                                      <p:tavLst>
                                        <p:tav tm="0">
                                          <p:val>
                                            <p:fltVal val="0"/>
                                          </p:val>
                                        </p:tav>
                                        <p:tav tm="100000">
                                          <p:val>
                                            <p:strVal val="#ppt_h"/>
                                          </p:val>
                                        </p:tav>
                                      </p:tavLst>
                                    </p:anim>
                                    <p:animEffect transition="in" filter="fade">
                                      <p:cBhvr>
                                        <p:cTn id="13" dur="200"/>
                                        <p:tgtEl>
                                          <p:spTgt spid="35"/>
                                        </p:tgtEl>
                                      </p:cBhvr>
                                    </p:animEffect>
                                  </p:childTnLst>
                                </p:cTn>
                              </p:par>
                            </p:childTnLst>
                          </p:cTn>
                        </p:par>
                        <p:par>
                          <p:cTn id="14" fill="hold">
                            <p:stCondLst>
                              <p:cond delay="2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200"/>
                                        <p:tgtEl>
                                          <p:spTgt spid="37"/>
                                        </p:tgtEl>
                                      </p:cBhvr>
                                    </p:animEffect>
                                  </p:childTnLst>
                                </p:cTn>
                              </p:par>
                            </p:childTnLst>
                          </p:cTn>
                        </p:par>
                        <p:par>
                          <p:cTn id="23" fill="hold">
                            <p:stCondLst>
                              <p:cond delay="200"/>
                            </p:stCondLst>
                            <p:childTnLst>
                              <p:par>
                                <p:cTn id="24" presetID="53" presetClass="entr" presetSubtype="16"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200" fill="hold"/>
                                        <p:tgtEl>
                                          <p:spTgt spid="40"/>
                                        </p:tgtEl>
                                        <p:attrNameLst>
                                          <p:attrName>ppt_w</p:attrName>
                                        </p:attrNameLst>
                                      </p:cBhvr>
                                      <p:tavLst>
                                        <p:tav tm="0">
                                          <p:val>
                                            <p:fltVal val="0"/>
                                          </p:val>
                                        </p:tav>
                                        <p:tav tm="100000">
                                          <p:val>
                                            <p:strVal val="#ppt_w"/>
                                          </p:val>
                                        </p:tav>
                                      </p:tavLst>
                                    </p:anim>
                                    <p:anim calcmode="lin" valueType="num">
                                      <p:cBhvr>
                                        <p:cTn id="27" dur="200" fill="hold"/>
                                        <p:tgtEl>
                                          <p:spTgt spid="40"/>
                                        </p:tgtEl>
                                        <p:attrNameLst>
                                          <p:attrName>ppt_h</p:attrName>
                                        </p:attrNameLst>
                                      </p:cBhvr>
                                      <p:tavLst>
                                        <p:tav tm="0">
                                          <p:val>
                                            <p:fltVal val="0"/>
                                          </p:val>
                                        </p:tav>
                                        <p:tav tm="100000">
                                          <p:val>
                                            <p:strVal val="#ppt_h"/>
                                          </p:val>
                                        </p:tav>
                                      </p:tavLst>
                                    </p:anim>
                                    <p:animEffect transition="in" filter="fade">
                                      <p:cBhvr>
                                        <p:cTn id="28" dur="200"/>
                                        <p:tgtEl>
                                          <p:spTgt spid="40"/>
                                        </p:tgtEl>
                                      </p:cBhvr>
                                    </p:animEffect>
                                  </p:childTnLst>
                                </p:cTn>
                              </p:par>
                            </p:childTnLst>
                          </p:cTn>
                        </p:par>
                        <p:par>
                          <p:cTn id="29" fill="hold">
                            <p:stCondLst>
                              <p:cond delay="4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200"/>
                                        <p:tgtEl>
                                          <p:spTgt spid="43"/>
                                        </p:tgtEl>
                                      </p:cBhvr>
                                    </p:animEffect>
                                  </p:childTnLst>
                                </p:cTn>
                              </p:par>
                            </p:childTnLst>
                          </p:cTn>
                        </p:par>
                        <p:par>
                          <p:cTn id="38" fill="hold">
                            <p:stCondLst>
                              <p:cond delay="2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200" fill="hold"/>
                                        <p:tgtEl>
                                          <p:spTgt spid="44"/>
                                        </p:tgtEl>
                                        <p:attrNameLst>
                                          <p:attrName>ppt_w</p:attrName>
                                        </p:attrNameLst>
                                      </p:cBhvr>
                                      <p:tavLst>
                                        <p:tav tm="0">
                                          <p:val>
                                            <p:fltVal val="0"/>
                                          </p:val>
                                        </p:tav>
                                        <p:tav tm="100000">
                                          <p:val>
                                            <p:strVal val="#ppt_w"/>
                                          </p:val>
                                        </p:tav>
                                      </p:tavLst>
                                    </p:anim>
                                    <p:anim calcmode="lin" valueType="num">
                                      <p:cBhvr>
                                        <p:cTn id="42" dur="200" fill="hold"/>
                                        <p:tgtEl>
                                          <p:spTgt spid="44"/>
                                        </p:tgtEl>
                                        <p:attrNameLst>
                                          <p:attrName>ppt_h</p:attrName>
                                        </p:attrNameLst>
                                      </p:cBhvr>
                                      <p:tavLst>
                                        <p:tav tm="0">
                                          <p:val>
                                            <p:fltVal val="0"/>
                                          </p:val>
                                        </p:tav>
                                        <p:tav tm="100000">
                                          <p:val>
                                            <p:strVal val="#ppt_h"/>
                                          </p:val>
                                        </p:tav>
                                      </p:tavLst>
                                    </p:anim>
                                    <p:animEffect transition="in" filter="fade">
                                      <p:cBhvr>
                                        <p:cTn id="43" dur="200"/>
                                        <p:tgtEl>
                                          <p:spTgt spid="44"/>
                                        </p:tgtEl>
                                      </p:cBhvr>
                                    </p:animEffect>
                                  </p:childTnLst>
                                </p:cTn>
                              </p:par>
                            </p:childTnLst>
                          </p:cTn>
                        </p:par>
                        <p:par>
                          <p:cTn id="44" fill="hold">
                            <p:stCondLst>
                              <p:cond delay="4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200"/>
                                        <p:tgtEl>
                                          <p:spTgt spid="45"/>
                                        </p:tgtEl>
                                      </p:cBhvr>
                                    </p:animEffect>
                                  </p:childTnLst>
                                </p:cTn>
                              </p:par>
                            </p:childTnLst>
                          </p:cTn>
                        </p:par>
                        <p:par>
                          <p:cTn id="53" fill="hold">
                            <p:stCondLst>
                              <p:cond delay="200"/>
                            </p:stCondLst>
                            <p:childTnLst>
                              <p:par>
                                <p:cTn id="54" presetID="53" presetClass="entr" presetSubtype="16"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200" fill="hold"/>
                                        <p:tgtEl>
                                          <p:spTgt spid="46"/>
                                        </p:tgtEl>
                                        <p:attrNameLst>
                                          <p:attrName>ppt_w</p:attrName>
                                        </p:attrNameLst>
                                      </p:cBhvr>
                                      <p:tavLst>
                                        <p:tav tm="0">
                                          <p:val>
                                            <p:fltVal val="0"/>
                                          </p:val>
                                        </p:tav>
                                        <p:tav tm="100000">
                                          <p:val>
                                            <p:strVal val="#ppt_w"/>
                                          </p:val>
                                        </p:tav>
                                      </p:tavLst>
                                    </p:anim>
                                    <p:anim calcmode="lin" valueType="num">
                                      <p:cBhvr>
                                        <p:cTn id="57" dur="200" fill="hold"/>
                                        <p:tgtEl>
                                          <p:spTgt spid="46"/>
                                        </p:tgtEl>
                                        <p:attrNameLst>
                                          <p:attrName>ppt_h</p:attrName>
                                        </p:attrNameLst>
                                      </p:cBhvr>
                                      <p:tavLst>
                                        <p:tav tm="0">
                                          <p:val>
                                            <p:fltVal val="0"/>
                                          </p:val>
                                        </p:tav>
                                        <p:tav tm="100000">
                                          <p:val>
                                            <p:strVal val="#ppt_h"/>
                                          </p:val>
                                        </p:tav>
                                      </p:tavLst>
                                    </p:anim>
                                    <p:animEffect transition="in" filter="fade">
                                      <p:cBhvr>
                                        <p:cTn id="58" dur="200"/>
                                        <p:tgtEl>
                                          <p:spTgt spid="46"/>
                                        </p:tgtEl>
                                      </p:cBhvr>
                                    </p:animEffect>
                                  </p:childTnLst>
                                </p:cTn>
                              </p:par>
                            </p:childTnLst>
                          </p:cTn>
                        </p:par>
                        <p:par>
                          <p:cTn id="59" fill="hold">
                            <p:stCondLst>
                              <p:cond delay="4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200"/>
                                        <p:tgtEl>
                                          <p:spTgt spid="47"/>
                                        </p:tgtEl>
                                      </p:cBhvr>
                                    </p:animEffect>
                                  </p:childTnLst>
                                </p:cTn>
                              </p:par>
                            </p:childTnLst>
                          </p:cTn>
                        </p:par>
                        <p:par>
                          <p:cTn id="68" fill="hold">
                            <p:stCondLst>
                              <p:cond delay="200"/>
                            </p:stCondLst>
                            <p:childTnLst>
                              <p:par>
                                <p:cTn id="69" presetID="53" presetClass="entr" presetSubtype="16"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200" fill="hold"/>
                                        <p:tgtEl>
                                          <p:spTgt spid="48"/>
                                        </p:tgtEl>
                                        <p:attrNameLst>
                                          <p:attrName>ppt_w</p:attrName>
                                        </p:attrNameLst>
                                      </p:cBhvr>
                                      <p:tavLst>
                                        <p:tav tm="0">
                                          <p:val>
                                            <p:fltVal val="0"/>
                                          </p:val>
                                        </p:tav>
                                        <p:tav tm="100000">
                                          <p:val>
                                            <p:strVal val="#ppt_w"/>
                                          </p:val>
                                        </p:tav>
                                      </p:tavLst>
                                    </p:anim>
                                    <p:anim calcmode="lin" valueType="num">
                                      <p:cBhvr>
                                        <p:cTn id="72" dur="200" fill="hold"/>
                                        <p:tgtEl>
                                          <p:spTgt spid="48"/>
                                        </p:tgtEl>
                                        <p:attrNameLst>
                                          <p:attrName>ppt_h</p:attrName>
                                        </p:attrNameLst>
                                      </p:cBhvr>
                                      <p:tavLst>
                                        <p:tav tm="0">
                                          <p:val>
                                            <p:fltVal val="0"/>
                                          </p:val>
                                        </p:tav>
                                        <p:tav tm="100000">
                                          <p:val>
                                            <p:strVal val="#ppt_h"/>
                                          </p:val>
                                        </p:tav>
                                      </p:tavLst>
                                    </p:anim>
                                    <p:animEffect transition="in" filter="fade">
                                      <p:cBhvr>
                                        <p:cTn id="73" dur="200"/>
                                        <p:tgtEl>
                                          <p:spTgt spid="48"/>
                                        </p:tgtEl>
                                      </p:cBhvr>
                                    </p:animEffect>
                                  </p:childTnLst>
                                </p:cTn>
                              </p:par>
                            </p:childTnLst>
                          </p:cTn>
                        </p:par>
                        <p:par>
                          <p:cTn id="74" fill="hold">
                            <p:stCondLst>
                              <p:cond delay="400"/>
                            </p:stCondLst>
                            <p:childTnLst>
                              <p:par>
                                <p:cTn id="75" presetID="22" presetClass="entr" presetSubtype="8"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20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up)">
                                      <p:cBhvr>
                                        <p:cTn id="82" dur="200"/>
                                        <p:tgtEl>
                                          <p:spTgt spid="49"/>
                                        </p:tgtEl>
                                      </p:cBhvr>
                                    </p:animEffect>
                                  </p:childTnLst>
                                </p:cTn>
                              </p:par>
                            </p:childTnLst>
                          </p:cTn>
                        </p:par>
                        <p:par>
                          <p:cTn id="83" fill="hold">
                            <p:stCondLst>
                              <p:cond delay="200"/>
                            </p:stCondLst>
                            <p:childTnLst>
                              <p:par>
                                <p:cTn id="84" presetID="53" presetClass="entr" presetSubtype="16"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 calcmode="lin" valueType="num">
                                      <p:cBhvr>
                                        <p:cTn id="86" dur="200" fill="hold"/>
                                        <p:tgtEl>
                                          <p:spTgt spid="50"/>
                                        </p:tgtEl>
                                        <p:attrNameLst>
                                          <p:attrName>ppt_w</p:attrName>
                                        </p:attrNameLst>
                                      </p:cBhvr>
                                      <p:tavLst>
                                        <p:tav tm="0">
                                          <p:val>
                                            <p:fltVal val="0"/>
                                          </p:val>
                                        </p:tav>
                                        <p:tav tm="100000">
                                          <p:val>
                                            <p:strVal val="#ppt_w"/>
                                          </p:val>
                                        </p:tav>
                                      </p:tavLst>
                                    </p:anim>
                                    <p:anim calcmode="lin" valueType="num">
                                      <p:cBhvr>
                                        <p:cTn id="87" dur="200" fill="hold"/>
                                        <p:tgtEl>
                                          <p:spTgt spid="50"/>
                                        </p:tgtEl>
                                        <p:attrNameLst>
                                          <p:attrName>ppt_h</p:attrName>
                                        </p:attrNameLst>
                                      </p:cBhvr>
                                      <p:tavLst>
                                        <p:tav tm="0">
                                          <p:val>
                                            <p:fltVal val="0"/>
                                          </p:val>
                                        </p:tav>
                                        <p:tav tm="100000">
                                          <p:val>
                                            <p:strVal val="#ppt_h"/>
                                          </p:val>
                                        </p:tav>
                                      </p:tavLst>
                                    </p:anim>
                                    <p:animEffect transition="in" filter="fade">
                                      <p:cBhvr>
                                        <p:cTn id="88" dur="200"/>
                                        <p:tgtEl>
                                          <p:spTgt spid="50"/>
                                        </p:tgtEl>
                                      </p:cBhvr>
                                    </p:animEffect>
                                  </p:childTnLst>
                                </p:cTn>
                              </p:par>
                            </p:childTnLst>
                          </p:cTn>
                        </p:par>
                        <p:par>
                          <p:cTn id="89" fill="hold">
                            <p:stCondLst>
                              <p:cond delay="400"/>
                            </p:stCondLst>
                            <p:childTnLst>
                              <p:par>
                                <p:cTn id="90" presetID="22" presetClass="entr" presetSubtype="8"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left)">
                                      <p:cBhvr>
                                        <p:cTn id="92" dur="20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wipe(up)">
                                      <p:cBhvr>
                                        <p:cTn id="97" dur="200"/>
                                        <p:tgtEl>
                                          <p:spTgt spid="51"/>
                                        </p:tgtEl>
                                      </p:cBhvr>
                                    </p:animEffect>
                                  </p:childTnLst>
                                </p:cTn>
                              </p:par>
                            </p:childTnLst>
                          </p:cTn>
                        </p:par>
                        <p:par>
                          <p:cTn id="98" fill="hold">
                            <p:stCondLst>
                              <p:cond delay="200"/>
                            </p:stCondLst>
                            <p:childTnLst>
                              <p:par>
                                <p:cTn id="99" presetID="53" presetClass="entr" presetSubtype="16" fill="hold" grpId="0" nodeType="after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p:cTn id="101" dur="200" fill="hold"/>
                                        <p:tgtEl>
                                          <p:spTgt spid="52"/>
                                        </p:tgtEl>
                                        <p:attrNameLst>
                                          <p:attrName>ppt_w</p:attrName>
                                        </p:attrNameLst>
                                      </p:cBhvr>
                                      <p:tavLst>
                                        <p:tav tm="0">
                                          <p:val>
                                            <p:fltVal val="0"/>
                                          </p:val>
                                        </p:tav>
                                        <p:tav tm="100000">
                                          <p:val>
                                            <p:strVal val="#ppt_w"/>
                                          </p:val>
                                        </p:tav>
                                      </p:tavLst>
                                    </p:anim>
                                    <p:anim calcmode="lin" valueType="num">
                                      <p:cBhvr>
                                        <p:cTn id="102" dur="200" fill="hold"/>
                                        <p:tgtEl>
                                          <p:spTgt spid="52"/>
                                        </p:tgtEl>
                                        <p:attrNameLst>
                                          <p:attrName>ppt_h</p:attrName>
                                        </p:attrNameLst>
                                      </p:cBhvr>
                                      <p:tavLst>
                                        <p:tav tm="0">
                                          <p:val>
                                            <p:fltVal val="0"/>
                                          </p:val>
                                        </p:tav>
                                        <p:tav tm="100000">
                                          <p:val>
                                            <p:strVal val="#ppt_h"/>
                                          </p:val>
                                        </p:tav>
                                      </p:tavLst>
                                    </p:anim>
                                    <p:animEffect transition="in" filter="fade">
                                      <p:cBhvr>
                                        <p:cTn id="103" dur="200"/>
                                        <p:tgtEl>
                                          <p:spTgt spid="52"/>
                                        </p:tgtEl>
                                      </p:cBhvr>
                                    </p:animEffect>
                                  </p:childTnLst>
                                </p:cTn>
                              </p:par>
                            </p:childTnLst>
                          </p:cTn>
                        </p:par>
                        <p:par>
                          <p:cTn id="104" fill="hold">
                            <p:stCondLst>
                              <p:cond delay="400"/>
                            </p:stCondLst>
                            <p:childTnLst>
                              <p:par>
                                <p:cTn id="105" presetID="22" presetClass="entr" presetSubtype="8" fill="hold" grpId="0" nodeType="after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wipe(left)">
                                      <p:cBhvr>
                                        <p:cTn id="107" dur="20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wipe(up)">
                                      <p:cBhvr>
                                        <p:cTn id="112" dur="200"/>
                                        <p:tgtEl>
                                          <p:spTgt spid="53"/>
                                        </p:tgtEl>
                                      </p:cBhvr>
                                    </p:animEffect>
                                  </p:childTnLst>
                                </p:cTn>
                              </p:par>
                            </p:childTnLst>
                          </p:cTn>
                        </p:par>
                        <p:par>
                          <p:cTn id="113" fill="hold">
                            <p:stCondLst>
                              <p:cond delay="200"/>
                            </p:stCondLst>
                            <p:childTnLst>
                              <p:par>
                                <p:cTn id="114" presetID="53" presetClass="entr" presetSubtype="16" fill="hold" grpId="0" nodeType="afterEffect">
                                  <p:stCondLst>
                                    <p:cond delay="0"/>
                                  </p:stCondLst>
                                  <p:childTnLst>
                                    <p:set>
                                      <p:cBhvr>
                                        <p:cTn id="115" dur="1" fill="hold">
                                          <p:stCondLst>
                                            <p:cond delay="0"/>
                                          </p:stCondLst>
                                        </p:cTn>
                                        <p:tgtEl>
                                          <p:spTgt spid="54"/>
                                        </p:tgtEl>
                                        <p:attrNameLst>
                                          <p:attrName>style.visibility</p:attrName>
                                        </p:attrNameLst>
                                      </p:cBhvr>
                                      <p:to>
                                        <p:strVal val="visible"/>
                                      </p:to>
                                    </p:set>
                                    <p:anim calcmode="lin" valueType="num">
                                      <p:cBhvr>
                                        <p:cTn id="116" dur="200" fill="hold"/>
                                        <p:tgtEl>
                                          <p:spTgt spid="54"/>
                                        </p:tgtEl>
                                        <p:attrNameLst>
                                          <p:attrName>ppt_w</p:attrName>
                                        </p:attrNameLst>
                                      </p:cBhvr>
                                      <p:tavLst>
                                        <p:tav tm="0">
                                          <p:val>
                                            <p:fltVal val="0"/>
                                          </p:val>
                                        </p:tav>
                                        <p:tav tm="100000">
                                          <p:val>
                                            <p:strVal val="#ppt_w"/>
                                          </p:val>
                                        </p:tav>
                                      </p:tavLst>
                                    </p:anim>
                                    <p:anim calcmode="lin" valueType="num">
                                      <p:cBhvr>
                                        <p:cTn id="117" dur="200" fill="hold"/>
                                        <p:tgtEl>
                                          <p:spTgt spid="54"/>
                                        </p:tgtEl>
                                        <p:attrNameLst>
                                          <p:attrName>ppt_h</p:attrName>
                                        </p:attrNameLst>
                                      </p:cBhvr>
                                      <p:tavLst>
                                        <p:tav tm="0">
                                          <p:val>
                                            <p:fltVal val="0"/>
                                          </p:val>
                                        </p:tav>
                                        <p:tav tm="100000">
                                          <p:val>
                                            <p:strVal val="#ppt_h"/>
                                          </p:val>
                                        </p:tav>
                                      </p:tavLst>
                                    </p:anim>
                                    <p:animEffect transition="in" filter="fade">
                                      <p:cBhvr>
                                        <p:cTn id="118" dur="200"/>
                                        <p:tgtEl>
                                          <p:spTgt spid="54"/>
                                        </p:tgtEl>
                                      </p:cBhvr>
                                    </p:animEffect>
                                  </p:childTnLst>
                                </p:cTn>
                              </p:par>
                            </p:childTnLst>
                          </p:cTn>
                        </p:par>
                        <p:par>
                          <p:cTn id="119" fill="hold">
                            <p:stCondLst>
                              <p:cond delay="400"/>
                            </p:stCondLst>
                            <p:childTnLst>
                              <p:par>
                                <p:cTn id="120" presetID="22" presetClass="entr" presetSubtype="8" fill="hold" grpId="0" nodeType="after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wipe(left)">
                                      <p:cBhvr>
                                        <p:cTn id="12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19" grpId="0"/>
      <p:bldP spid="23" grpId="0"/>
      <p:bldP spid="25" grpId="0"/>
      <p:bldP spid="27" grpId="0"/>
      <p:bldP spid="29" grpId="0"/>
      <p:bldP spid="31" grpId="0"/>
      <p:bldP spid="35" grpId="0" animBg="1"/>
      <p:bldP spid="40" grpId="0" animBg="1"/>
      <p:bldP spid="44" grpId="0" animBg="1"/>
      <p:bldP spid="46" grpId="0" animBg="1"/>
      <p:bldP spid="48" grpId="0" animBg="1"/>
      <p:bldP spid="50" grpId="0" animBg="1"/>
      <p:bldP spid="52"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a:extLst>
              <a:ext uri="{FF2B5EF4-FFF2-40B4-BE49-F238E27FC236}">
                <a16:creationId xmlns:a16="http://schemas.microsoft.com/office/drawing/2014/main" id="{6976719F-C3CC-3C4F-AB54-59514A6666D8}"/>
              </a:ext>
            </a:extLst>
          </p:cNvPr>
          <p:cNvPicPr>
            <a:picLocks noChangeAspect="1"/>
          </p:cNvPicPr>
          <p:nvPr/>
        </p:nvPicPr>
        <p:blipFill>
          <a:blip r:embed="rId2"/>
          <a:stretch>
            <a:fillRect/>
          </a:stretch>
        </p:blipFill>
        <p:spPr>
          <a:xfrm>
            <a:off x="0" y="0"/>
            <a:ext cx="12192000" cy="6858000"/>
          </a:xfrm>
          <a:prstGeom prst="rect">
            <a:avLst/>
          </a:prstGeom>
        </p:spPr>
      </p:pic>
      <p:pic>
        <p:nvPicPr>
          <p:cNvPr id="31" name="Immagine 30">
            <a:extLst>
              <a:ext uri="{FF2B5EF4-FFF2-40B4-BE49-F238E27FC236}">
                <a16:creationId xmlns:a16="http://schemas.microsoft.com/office/drawing/2014/main" id="{7193CE49-16DB-EB44-8557-8CAD1B60E9D2}"/>
              </a:ext>
            </a:extLst>
          </p:cNvPr>
          <p:cNvPicPr>
            <a:picLocks noChangeAspect="1"/>
          </p:cNvPicPr>
          <p:nvPr/>
        </p:nvPicPr>
        <p:blipFill>
          <a:blip r:embed="rId3"/>
          <a:stretch>
            <a:fillRect/>
          </a:stretch>
        </p:blipFill>
        <p:spPr>
          <a:xfrm>
            <a:off x="8590689" y="-1"/>
            <a:ext cx="1612900" cy="368300"/>
          </a:xfrm>
          <a:prstGeom prst="rect">
            <a:avLst/>
          </a:prstGeom>
        </p:spPr>
      </p:pic>
      <p:sp>
        <p:nvSpPr>
          <p:cNvPr id="2" name="Segnaposto numero diapositiva 1">
            <a:extLst>
              <a:ext uri="{FF2B5EF4-FFF2-40B4-BE49-F238E27FC236}">
                <a16:creationId xmlns:a16="http://schemas.microsoft.com/office/drawing/2014/main" id="{6E2FE9B6-CAD2-1542-AAAD-10D72B05A673}"/>
              </a:ext>
            </a:extLst>
          </p:cNvPr>
          <p:cNvSpPr>
            <a:spLocks noGrp="1"/>
          </p:cNvSpPr>
          <p:nvPr>
            <p:ph type="sldNum" sz="quarter" idx="12"/>
          </p:nvPr>
        </p:nvSpPr>
        <p:spPr/>
        <p:txBody>
          <a:bodyPr/>
          <a:lstStyle/>
          <a:p>
            <a:fld id="{8CDB1FC1-917F-904A-BA0B-B350F54F3273}" type="slidenum">
              <a:rPr lang="it-IT" smtClean="0"/>
              <a:pPr/>
              <a:t>12</a:t>
            </a:fld>
            <a:endParaRPr lang="it-IT" dirty="0"/>
          </a:p>
        </p:txBody>
      </p:sp>
      <p:sp>
        <p:nvSpPr>
          <p:cNvPr id="5" name="Segnaposto numero diapositiva 1">
            <a:extLst>
              <a:ext uri="{FF2B5EF4-FFF2-40B4-BE49-F238E27FC236}">
                <a16:creationId xmlns:a16="http://schemas.microsoft.com/office/drawing/2014/main" id="{281FAFA7-48E6-5449-B6DD-CE2283D4C4EE}"/>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TECHNOLOGY</a:t>
            </a:r>
          </a:p>
        </p:txBody>
      </p:sp>
      <p:sp>
        <p:nvSpPr>
          <p:cNvPr id="8" name="CasellaDiTesto 7">
            <a:extLst>
              <a:ext uri="{FF2B5EF4-FFF2-40B4-BE49-F238E27FC236}">
                <a16:creationId xmlns:a16="http://schemas.microsoft.com/office/drawing/2014/main" id="{8E2950C2-E473-A84C-806E-B21EC2E3F6B5}"/>
              </a:ext>
            </a:extLst>
          </p:cNvPr>
          <p:cNvSpPr txBox="1"/>
          <p:nvPr/>
        </p:nvSpPr>
        <p:spPr>
          <a:xfrm>
            <a:off x="826477" y="883405"/>
            <a:ext cx="8260373" cy="1323439"/>
          </a:xfrm>
          <a:prstGeom prst="rect">
            <a:avLst/>
          </a:prstGeom>
          <a:noFill/>
        </p:spPr>
        <p:txBody>
          <a:bodyPr wrap="square" rtlCol="0">
            <a:spAutoFit/>
          </a:bodyPr>
          <a:lstStyle/>
          <a:p>
            <a:r>
              <a:rPr lang="it-IT" sz="8000" b="1" spc="-600" dirty="0">
                <a:solidFill>
                  <a:srgbClr val="00B0F0"/>
                </a:solidFill>
                <a:latin typeface="Arial Black" panose="020B0604020202020204" pitchFamily="34" charset="0"/>
                <a:cs typeface="Arial Black" panose="020B0604020202020204" pitchFamily="34" charset="0"/>
              </a:rPr>
              <a:t>ENGINEERING</a:t>
            </a:r>
          </a:p>
        </p:txBody>
      </p:sp>
      <p:cxnSp>
        <p:nvCxnSpPr>
          <p:cNvPr id="9" name="Connettore 1 8">
            <a:extLst>
              <a:ext uri="{FF2B5EF4-FFF2-40B4-BE49-F238E27FC236}">
                <a16:creationId xmlns:a16="http://schemas.microsoft.com/office/drawing/2014/main" id="{DE33F16E-A231-4B4E-967A-392542CFD139}"/>
              </a:ext>
            </a:extLst>
          </p:cNvPr>
          <p:cNvCxnSpPr>
            <a:cxnSpLocks/>
          </p:cNvCxnSpPr>
          <p:nvPr/>
        </p:nvCxnSpPr>
        <p:spPr>
          <a:xfrm>
            <a:off x="673929" y="1108130"/>
            <a:ext cx="0" cy="220850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ttangolo con angoli arrotondati 9">
            <a:extLst>
              <a:ext uri="{FF2B5EF4-FFF2-40B4-BE49-F238E27FC236}">
                <a16:creationId xmlns:a16="http://schemas.microsoft.com/office/drawing/2014/main" id="{11A3FBFA-38C4-374B-BC40-FAB70E4D0AF0}"/>
              </a:ext>
            </a:extLst>
          </p:cNvPr>
          <p:cNvSpPr/>
          <p:nvPr/>
        </p:nvSpPr>
        <p:spPr>
          <a:xfrm rot="16200000">
            <a:off x="449063" y="1278470"/>
            <a:ext cx="395207" cy="545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F6D26B0-46A2-344B-BD47-7975FE03B637}"/>
              </a:ext>
            </a:extLst>
          </p:cNvPr>
          <p:cNvSpPr txBox="1"/>
          <p:nvPr/>
        </p:nvSpPr>
        <p:spPr>
          <a:xfrm>
            <a:off x="1512657" y="2467990"/>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SMART MECHANICAL DESIGN</a:t>
            </a:r>
          </a:p>
        </p:txBody>
      </p:sp>
      <p:sp>
        <p:nvSpPr>
          <p:cNvPr id="17" name="CasellaDiTesto 16">
            <a:extLst>
              <a:ext uri="{FF2B5EF4-FFF2-40B4-BE49-F238E27FC236}">
                <a16:creationId xmlns:a16="http://schemas.microsoft.com/office/drawing/2014/main" id="{97CFB7A1-C7CF-1943-BB6E-4BB7562A5CE0}"/>
              </a:ext>
            </a:extLst>
          </p:cNvPr>
          <p:cNvSpPr txBox="1"/>
          <p:nvPr/>
        </p:nvSpPr>
        <p:spPr>
          <a:xfrm>
            <a:off x="1512657" y="2935061"/>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PERFORMANCE IMPROVEMENT</a:t>
            </a:r>
          </a:p>
        </p:txBody>
      </p:sp>
      <p:sp>
        <p:nvSpPr>
          <p:cNvPr id="19" name="CasellaDiTesto 18">
            <a:extLst>
              <a:ext uri="{FF2B5EF4-FFF2-40B4-BE49-F238E27FC236}">
                <a16:creationId xmlns:a16="http://schemas.microsoft.com/office/drawing/2014/main" id="{80BC29D5-02C3-A941-A782-476C0CF20E2C}"/>
              </a:ext>
            </a:extLst>
          </p:cNvPr>
          <p:cNvSpPr txBox="1"/>
          <p:nvPr/>
        </p:nvSpPr>
        <p:spPr>
          <a:xfrm>
            <a:off x="1512657" y="3400423"/>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FAST JOB CHANGE OVER</a:t>
            </a:r>
          </a:p>
        </p:txBody>
      </p:sp>
      <p:sp>
        <p:nvSpPr>
          <p:cNvPr id="23" name="CasellaDiTesto 22">
            <a:extLst>
              <a:ext uri="{FF2B5EF4-FFF2-40B4-BE49-F238E27FC236}">
                <a16:creationId xmlns:a16="http://schemas.microsoft.com/office/drawing/2014/main" id="{418FA4ED-5978-B64C-9232-368C34DBDAC3}"/>
              </a:ext>
            </a:extLst>
          </p:cNvPr>
          <p:cNvSpPr txBox="1"/>
          <p:nvPr/>
        </p:nvSpPr>
        <p:spPr>
          <a:xfrm>
            <a:off x="1512657" y="3865785"/>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OPERATOR ERGONOMIC AND USER FRIENDLINESS</a:t>
            </a:r>
          </a:p>
        </p:txBody>
      </p:sp>
      <p:sp>
        <p:nvSpPr>
          <p:cNvPr id="25" name="CasellaDiTesto 24">
            <a:extLst>
              <a:ext uri="{FF2B5EF4-FFF2-40B4-BE49-F238E27FC236}">
                <a16:creationId xmlns:a16="http://schemas.microsoft.com/office/drawing/2014/main" id="{11E28187-8681-4945-BC08-45CB1D82FA40}"/>
              </a:ext>
            </a:extLst>
          </p:cNvPr>
          <p:cNvSpPr txBox="1"/>
          <p:nvPr/>
        </p:nvSpPr>
        <p:spPr>
          <a:xfrm>
            <a:off x="1512657" y="4320288"/>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COMPLIANCE WITH SAFETY STANDARDS</a:t>
            </a:r>
          </a:p>
        </p:txBody>
      </p:sp>
      <p:sp>
        <p:nvSpPr>
          <p:cNvPr id="35" name="Ovale 34">
            <a:extLst>
              <a:ext uri="{FF2B5EF4-FFF2-40B4-BE49-F238E27FC236}">
                <a16:creationId xmlns:a16="http://schemas.microsoft.com/office/drawing/2014/main" id="{0EE38DB0-9420-BF48-AADE-03C9ACE0526A}"/>
              </a:ext>
            </a:extLst>
          </p:cNvPr>
          <p:cNvSpPr/>
          <p:nvPr/>
        </p:nvSpPr>
        <p:spPr>
          <a:xfrm>
            <a:off x="1294585" y="257771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1 36">
            <a:extLst>
              <a:ext uri="{FF2B5EF4-FFF2-40B4-BE49-F238E27FC236}">
                <a16:creationId xmlns:a16="http://schemas.microsoft.com/office/drawing/2014/main" id="{B1BCC6A8-5978-0745-97F3-9B2BFC7F58FD}"/>
              </a:ext>
            </a:extLst>
          </p:cNvPr>
          <p:cNvCxnSpPr>
            <a:cxnSpLocks/>
            <a:endCxn id="35" idx="4"/>
          </p:cNvCxnSpPr>
          <p:nvPr/>
        </p:nvCxnSpPr>
        <p:spPr>
          <a:xfrm flipV="1">
            <a:off x="1373716" y="2735980"/>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5B78C57B-FC60-5D4B-A8E3-9A1F66484658}"/>
              </a:ext>
            </a:extLst>
          </p:cNvPr>
          <p:cNvSpPr/>
          <p:nvPr/>
        </p:nvSpPr>
        <p:spPr>
          <a:xfrm>
            <a:off x="1294586" y="3040597"/>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3" name="Connettore 1 42">
            <a:extLst>
              <a:ext uri="{FF2B5EF4-FFF2-40B4-BE49-F238E27FC236}">
                <a16:creationId xmlns:a16="http://schemas.microsoft.com/office/drawing/2014/main" id="{84A2AC08-1458-0A46-9B54-621C01D83C11}"/>
              </a:ext>
            </a:extLst>
          </p:cNvPr>
          <p:cNvCxnSpPr>
            <a:cxnSpLocks/>
          </p:cNvCxnSpPr>
          <p:nvPr/>
        </p:nvCxnSpPr>
        <p:spPr>
          <a:xfrm flipV="1">
            <a:off x="1373716" y="3198858"/>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4" name="Ovale 43">
            <a:extLst>
              <a:ext uri="{FF2B5EF4-FFF2-40B4-BE49-F238E27FC236}">
                <a16:creationId xmlns:a16="http://schemas.microsoft.com/office/drawing/2014/main" id="{45F9D108-DAE8-E649-82B2-3E5B568EBACA}"/>
              </a:ext>
            </a:extLst>
          </p:cNvPr>
          <p:cNvSpPr/>
          <p:nvPr/>
        </p:nvSpPr>
        <p:spPr>
          <a:xfrm>
            <a:off x="1294586" y="3503475"/>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5" name="Connettore 1 44">
            <a:extLst>
              <a:ext uri="{FF2B5EF4-FFF2-40B4-BE49-F238E27FC236}">
                <a16:creationId xmlns:a16="http://schemas.microsoft.com/office/drawing/2014/main" id="{75DAFCDB-04C5-FA4B-AFF8-203C7C8E5767}"/>
              </a:ext>
            </a:extLst>
          </p:cNvPr>
          <p:cNvCxnSpPr>
            <a:cxnSpLocks/>
          </p:cNvCxnSpPr>
          <p:nvPr/>
        </p:nvCxnSpPr>
        <p:spPr>
          <a:xfrm flipV="1">
            <a:off x="1373716" y="3661736"/>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6" name="Ovale 45">
            <a:extLst>
              <a:ext uri="{FF2B5EF4-FFF2-40B4-BE49-F238E27FC236}">
                <a16:creationId xmlns:a16="http://schemas.microsoft.com/office/drawing/2014/main" id="{85360FC2-B6A5-CA41-868C-D5E9539BC74B}"/>
              </a:ext>
            </a:extLst>
          </p:cNvPr>
          <p:cNvSpPr/>
          <p:nvPr/>
        </p:nvSpPr>
        <p:spPr>
          <a:xfrm>
            <a:off x="1294586" y="3966353"/>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46">
            <a:extLst>
              <a:ext uri="{FF2B5EF4-FFF2-40B4-BE49-F238E27FC236}">
                <a16:creationId xmlns:a16="http://schemas.microsoft.com/office/drawing/2014/main" id="{D27C471E-595A-ED4C-8759-EB39FC6C0327}"/>
              </a:ext>
            </a:extLst>
          </p:cNvPr>
          <p:cNvCxnSpPr>
            <a:cxnSpLocks/>
          </p:cNvCxnSpPr>
          <p:nvPr/>
        </p:nvCxnSpPr>
        <p:spPr>
          <a:xfrm flipV="1">
            <a:off x="1373716" y="4124614"/>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8" name="Ovale 47">
            <a:extLst>
              <a:ext uri="{FF2B5EF4-FFF2-40B4-BE49-F238E27FC236}">
                <a16:creationId xmlns:a16="http://schemas.microsoft.com/office/drawing/2014/main" id="{6DB6A30C-5A90-F547-809E-5A8A72000525}"/>
              </a:ext>
            </a:extLst>
          </p:cNvPr>
          <p:cNvSpPr/>
          <p:nvPr/>
        </p:nvSpPr>
        <p:spPr>
          <a:xfrm>
            <a:off x="1294586" y="4429231"/>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 name="Immagine 35">
            <a:extLst>
              <a:ext uri="{FF2B5EF4-FFF2-40B4-BE49-F238E27FC236}">
                <a16:creationId xmlns:a16="http://schemas.microsoft.com/office/drawing/2014/main" id="{C5870C8D-3973-7146-B513-5469B77AB964}"/>
              </a:ext>
            </a:extLst>
          </p:cNvPr>
          <p:cNvPicPr>
            <a:picLocks noChangeAspect="1"/>
          </p:cNvPicPr>
          <p:nvPr/>
        </p:nvPicPr>
        <p:blipFill>
          <a:blip r:embed="rId4"/>
          <a:stretch>
            <a:fillRect/>
          </a:stretch>
        </p:blipFill>
        <p:spPr>
          <a:xfrm>
            <a:off x="8590689" y="6489700"/>
            <a:ext cx="1612900" cy="368300"/>
          </a:xfrm>
          <a:prstGeom prst="rect">
            <a:avLst/>
          </a:prstGeom>
        </p:spPr>
      </p:pic>
      <p:pic>
        <p:nvPicPr>
          <p:cNvPr id="38" name="Immagine 37">
            <a:extLst>
              <a:ext uri="{FF2B5EF4-FFF2-40B4-BE49-F238E27FC236}">
                <a16:creationId xmlns:a16="http://schemas.microsoft.com/office/drawing/2014/main" id="{8C5AB3CE-7CDA-6B47-994D-63734E87760A}"/>
              </a:ext>
            </a:extLst>
          </p:cNvPr>
          <p:cNvPicPr>
            <a:picLocks noChangeAspect="1"/>
          </p:cNvPicPr>
          <p:nvPr/>
        </p:nvPicPr>
        <p:blipFill>
          <a:blip r:embed="rId5"/>
          <a:stretch>
            <a:fillRect/>
          </a:stretch>
        </p:blipFill>
        <p:spPr>
          <a:xfrm>
            <a:off x="239194" y="155952"/>
            <a:ext cx="447030" cy="45719"/>
          </a:xfrm>
          <a:prstGeom prst="rect">
            <a:avLst/>
          </a:prstGeom>
        </p:spPr>
      </p:pic>
      <p:sp>
        <p:nvSpPr>
          <p:cNvPr id="39" name="CasellaDiTesto 38">
            <a:extLst>
              <a:ext uri="{FF2B5EF4-FFF2-40B4-BE49-F238E27FC236}">
                <a16:creationId xmlns:a16="http://schemas.microsoft.com/office/drawing/2014/main" id="{BDCBD6B6-2588-DA4D-9206-9720DF8D6915}"/>
              </a:ext>
            </a:extLst>
          </p:cNvPr>
          <p:cNvSpPr txBox="1"/>
          <p:nvPr/>
        </p:nvSpPr>
        <p:spPr>
          <a:xfrm>
            <a:off x="748217" y="88411"/>
            <a:ext cx="2704454" cy="215444"/>
          </a:xfrm>
          <a:prstGeom prst="rect">
            <a:avLst/>
          </a:prstGeom>
          <a:noFill/>
        </p:spPr>
        <p:txBody>
          <a:bodyPr wrap="square" rtlCol="0">
            <a:spAutoFit/>
          </a:bodyPr>
          <a:lstStyle/>
          <a:p>
            <a:r>
              <a:rPr lang="it-IT" sz="800" dirty="0">
                <a:solidFill>
                  <a:schemeClr val="accent1">
                    <a:lumMod val="20000"/>
                    <a:lumOff val="80000"/>
                  </a:schemeClr>
                </a:solidFill>
                <a:latin typeface="Arial" panose="020B0604020202020204" pitchFamily="34" charset="0"/>
                <a:cs typeface="Arial" panose="020B0604020202020204" pitchFamily="34" charset="0"/>
              </a:rPr>
              <a:t>MADE IN ITALY SINCE 1988</a:t>
            </a:r>
          </a:p>
        </p:txBody>
      </p:sp>
      <p:sp>
        <p:nvSpPr>
          <p:cNvPr id="59" name="Segnaposto numero diapositiva 1">
            <a:extLst>
              <a:ext uri="{FF2B5EF4-FFF2-40B4-BE49-F238E27FC236}">
                <a16:creationId xmlns:a16="http://schemas.microsoft.com/office/drawing/2014/main" id="{50DDABFE-CE41-0B41-8388-AC135A263605}"/>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12</a:t>
            </a:fld>
            <a:endParaRPr lang="it-IT" dirty="0"/>
          </a:p>
        </p:txBody>
      </p:sp>
    </p:spTree>
    <p:extLst>
      <p:ext uri="{BB962C8B-B14F-4D97-AF65-F5344CB8AC3E}">
        <p14:creationId xmlns:p14="http://schemas.microsoft.com/office/powerpoint/2010/main" val="3536876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0"/>
                                        </p:tgtEl>
                                        <p:attrNameLst>
                                          <p:attrName>ppt_x</p:attrName>
                                          <p:attrName>ppt_y</p:attrName>
                                        </p:attrNameLst>
                                      </p:cBhvr>
                                      <p:rCtr x="0" y="1331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200"/>
                                        <p:tgtEl>
                                          <p:spTgt spid="37"/>
                                        </p:tgtEl>
                                      </p:cBhvr>
                                    </p:animEffect>
                                  </p:childTnLst>
                                </p:cTn>
                              </p:par>
                            </p:childTnLst>
                          </p:cTn>
                        </p:par>
                        <p:par>
                          <p:cTn id="23" fill="hold">
                            <p:stCondLst>
                              <p:cond delay="200"/>
                            </p:stCondLst>
                            <p:childTnLst>
                              <p:par>
                                <p:cTn id="24" presetID="53" presetClass="entr" presetSubtype="16"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200" fill="hold"/>
                                        <p:tgtEl>
                                          <p:spTgt spid="40"/>
                                        </p:tgtEl>
                                        <p:attrNameLst>
                                          <p:attrName>ppt_w</p:attrName>
                                        </p:attrNameLst>
                                      </p:cBhvr>
                                      <p:tavLst>
                                        <p:tav tm="0">
                                          <p:val>
                                            <p:fltVal val="0"/>
                                          </p:val>
                                        </p:tav>
                                        <p:tav tm="100000">
                                          <p:val>
                                            <p:strVal val="#ppt_w"/>
                                          </p:val>
                                        </p:tav>
                                      </p:tavLst>
                                    </p:anim>
                                    <p:anim calcmode="lin" valueType="num">
                                      <p:cBhvr>
                                        <p:cTn id="27" dur="200" fill="hold"/>
                                        <p:tgtEl>
                                          <p:spTgt spid="40"/>
                                        </p:tgtEl>
                                        <p:attrNameLst>
                                          <p:attrName>ppt_h</p:attrName>
                                        </p:attrNameLst>
                                      </p:cBhvr>
                                      <p:tavLst>
                                        <p:tav tm="0">
                                          <p:val>
                                            <p:fltVal val="0"/>
                                          </p:val>
                                        </p:tav>
                                        <p:tav tm="100000">
                                          <p:val>
                                            <p:strVal val="#ppt_h"/>
                                          </p:val>
                                        </p:tav>
                                      </p:tavLst>
                                    </p:anim>
                                    <p:animEffect transition="in" filter="fade">
                                      <p:cBhvr>
                                        <p:cTn id="28" dur="200"/>
                                        <p:tgtEl>
                                          <p:spTgt spid="40"/>
                                        </p:tgtEl>
                                      </p:cBhvr>
                                    </p:animEffect>
                                  </p:childTnLst>
                                </p:cTn>
                              </p:par>
                            </p:childTnLst>
                          </p:cTn>
                        </p:par>
                        <p:par>
                          <p:cTn id="29" fill="hold">
                            <p:stCondLst>
                              <p:cond delay="4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200"/>
                                        <p:tgtEl>
                                          <p:spTgt spid="43"/>
                                        </p:tgtEl>
                                      </p:cBhvr>
                                    </p:animEffect>
                                  </p:childTnLst>
                                </p:cTn>
                              </p:par>
                            </p:childTnLst>
                          </p:cTn>
                        </p:par>
                        <p:par>
                          <p:cTn id="38" fill="hold">
                            <p:stCondLst>
                              <p:cond delay="2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200" fill="hold"/>
                                        <p:tgtEl>
                                          <p:spTgt spid="44"/>
                                        </p:tgtEl>
                                        <p:attrNameLst>
                                          <p:attrName>ppt_w</p:attrName>
                                        </p:attrNameLst>
                                      </p:cBhvr>
                                      <p:tavLst>
                                        <p:tav tm="0">
                                          <p:val>
                                            <p:fltVal val="0"/>
                                          </p:val>
                                        </p:tav>
                                        <p:tav tm="100000">
                                          <p:val>
                                            <p:strVal val="#ppt_w"/>
                                          </p:val>
                                        </p:tav>
                                      </p:tavLst>
                                    </p:anim>
                                    <p:anim calcmode="lin" valueType="num">
                                      <p:cBhvr>
                                        <p:cTn id="42" dur="200" fill="hold"/>
                                        <p:tgtEl>
                                          <p:spTgt spid="44"/>
                                        </p:tgtEl>
                                        <p:attrNameLst>
                                          <p:attrName>ppt_h</p:attrName>
                                        </p:attrNameLst>
                                      </p:cBhvr>
                                      <p:tavLst>
                                        <p:tav tm="0">
                                          <p:val>
                                            <p:fltVal val="0"/>
                                          </p:val>
                                        </p:tav>
                                        <p:tav tm="100000">
                                          <p:val>
                                            <p:strVal val="#ppt_h"/>
                                          </p:val>
                                        </p:tav>
                                      </p:tavLst>
                                    </p:anim>
                                    <p:animEffect transition="in" filter="fade">
                                      <p:cBhvr>
                                        <p:cTn id="43" dur="200"/>
                                        <p:tgtEl>
                                          <p:spTgt spid="44"/>
                                        </p:tgtEl>
                                      </p:cBhvr>
                                    </p:animEffect>
                                  </p:childTnLst>
                                </p:cTn>
                              </p:par>
                            </p:childTnLst>
                          </p:cTn>
                        </p:par>
                        <p:par>
                          <p:cTn id="44" fill="hold">
                            <p:stCondLst>
                              <p:cond delay="4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200"/>
                                        <p:tgtEl>
                                          <p:spTgt spid="45"/>
                                        </p:tgtEl>
                                      </p:cBhvr>
                                    </p:animEffect>
                                  </p:childTnLst>
                                </p:cTn>
                              </p:par>
                            </p:childTnLst>
                          </p:cTn>
                        </p:par>
                        <p:par>
                          <p:cTn id="53" fill="hold">
                            <p:stCondLst>
                              <p:cond delay="200"/>
                            </p:stCondLst>
                            <p:childTnLst>
                              <p:par>
                                <p:cTn id="54" presetID="53" presetClass="entr" presetSubtype="16"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200" fill="hold"/>
                                        <p:tgtEl>
                                          <p:spTgt spid="46"/>
                                        </p:tgtEl>
                                        <p:attrNameLst>
                                          <p:attrName>ppt_w</p:attrName>
                                        </p:attrNameLst>
                                      </p:cBhvr>
                                      <p:tavLst>
                                        <p:tav tm="0">
                                          <p:val>
                                            <p:fltVal val="0"/>
                                          </p:val>
                                        </p:tav>
                                        <p:tav tm="100000">
                                          <p:val>
                                            <p:strVal val="#ppt_w"/>
                                          </p:val>
                                        </p:tav>
                                      </p:tavLst>
                                    </p:anim>
                                    <p:anim calcmode="lin" valueType="num">
                                      <p:cBhvr>
                                        <p:cTn id="57" dur="200" fill="hold"/>
                                        <p:tgtEl>
                                          <p:spTgt spid="46"/>
                                        </p:tgtEl>
                                        <p:attrNameLst>
                                          <p:attrName>ppt_h</p:attrName>
                                        </p:attrNameLst>
                                      </p:cBhvr>
                                      <p:tavLst>
                                        <p:tav tm="0">
                                          <p:val>
                                            <p:fltVal val="0"/>
                                          </p:val>
                                        </p:tav>
                                        <p:tav tm="100000">
                                          <p:val>
                                            <p:strVal val="#ppt_h"/>
                                          </p:val>
                                        </p:tav>
                                      </p:tavLst>
                                    </p:anim>
                                    <p:animEffect transition="in" filter="fade">
                                      <p:cBhvr>
                                        <p:cTn id="58" dur="200"/>
                                        <p:tgtEl>
                                          <p:spTgt spid="46"/>
                                        </p:tgtEl>
                                      </p:cBhvr>
                                    </p:animEffect>
                                  </p:childTnLst>
                                </p:cTn>
                              </p:par>
                            </p:childTnLst>
                          </p:cTn>
                        </p:par>
                        <p:par>
                          <p:cTn id="59" fill="hold">
                            <p:stCondLst>
                              <p:cond delay="4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200"/>
                                        <p:tgtEl>
                                          <p:spTgt spid="47"/>
                                        </p:tgtEl>
                                      </p:cBhvr>
                                    </p:animEffect>
                                  </p:childTnLst>
                                </p:cTn>
                              </p:par>
                            </p:childTnLst>
                          </p:cTn>
                        </p:par>
                        <p:par>
                          <p:cTn id="68" fill="hold">
                            <p:stCondLst>
                              <p:cond delay="200"/>
                            </p:stCondLst>
                            <p:childTnLst>
                              <p:par>
                                <p:cTn id="69" presetID="53" presetClass="entr" presetSubtype="16"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200" fill="hold"/>
                                        <p:tgtEl>
                                          <p:spTgt spid="48"/>
                                        </p:tgtEl>
                                        <p:attrNameLst>
                                          <p:attrName>ppt_w</p:attrName>
                                        </p:attrNameLst>
                                      </p:cBhvr>
                                      <p:tavLst>
                                        <p:tav tm="0">
                                          <p:val>
                                            <p:fltVal val="0"/>
                                          </p:val>
                                        </p:tav>
                                        <p:tav tm="100000">
                                          <p:val>
                                            <p:strVal val="#ppt_w"/>
                                          </p:val>
                                        </p:tav>
                                      </p:tavLst>
                                    </p:anim>
                                    <p:anim calcmode="lin" valueType="num">
                                      <p:cBhvr>
                                        <p:cTn id="72" dur="200" fill="hold"/>
                                        <p:tgtEl>
                                          <p:spTgt spid="48"/>
                                        </p:tgtEl>
                                        <p:attrNameLst>
                                          <p:attrName>ppt_h</p:attrName>
                                        </p:attrNameLst>
                                      </p:cBhvr>
                                      <p:tavLst>
                                        <p:tav tm="0">
                                          <p:val>
                                            <p:fltVal val="0"/>
                                          </p:val>
                                        </p:tav>
                                        <p:tav tm="100000">
                                          <p:val>
                                            <p:strVal val="#ppt_h"/>
                                          </p:val>
                                        </p:tav>
                                      </p:tavLst>
                                    </p:anim>
                                    <p:animEffect transition="in" filter="fade">
                                      <p:cBhvr>
                                        <p:cTn id="73" dur="200"/>
                                        <p:tgtEl>
                                          <p:spTgt spid="48"/>
                                        </p:tgtEl>
                                      </p:cBhvr>
                                    </p:animEffect>
                                  </p:childTnLst>
                                </p:cTn>
                              </p:par>
                            </p:childTnLst>
                          </p:cTn>
                        </p:par>
                        <p:par>
                          <p:cTn id="74" fill="hold">
                            <p:stCondLst>
                              <p:cond delay="400"/>
                            </p:stCondLst>
                            <p:childTnLst>
                              <p:par>
                                <p:cTn id="75" presetID="22" presetClass="entr" presetSubtype="8"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19" grpId="0"/>
      <p:bldP spid="23" grpId="0"/>
      <p:bldP spid="25" grpId="0"/>
      <p:bldP spid="35" grpId="0" animBg="1"/>
      <p:bldP spid="40" grpId="0" animBg="1"/>
      <p:bldP spid="44" grpId="0" animBg="1"/>
      <p:bldP spid="46"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magine 41">
            <a:extLst>
              <a:ext uri="{FF2B5EF4-FFF2-40B4-BE49-F238E27FC236}">
                <a16:creationId xmlns:a16="http://schemas.microsoft.com/office/drawing/2014/main" id="{AE3F6768-457F-2841-B572-5F2800FE6EAE}"/>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magine 2">
            <a:extLst>
              <a:ext uri="{FF2B5EF4-FFF2-40B4-BE49-F238E27FC236}">
                <a16:creationId xmlns:a16="http://schemas.microsoft.com/office/drawing/2014/main" id="{1ACC6C20-E9F1-ED47-8908-9E48E652D7B3}"/>
              </a:ext>
            </a:extLst>
          </p:cNvPr>
          <p:cNvPicPr>
            <a:picLocks noChangeAspect="1"/>
          </p:cNvPicPr>
          <p:nvPr/>
        </p:nvPicPr>
        <p:blipFill>
          <a:blip r:embed="rId4"/>
          <a:stretch>
            <a:fillRect/>
          </a:stretch>
        </p:blipFill>
        <p:spPr>
          <a:xfrm>
            <a:off x="8590689" y="-1"/>
            <a:ext cx="1612900" cy="368300"/>
          </a:xfrm>
          <a:prstGeom prst="rect">
            <a:avLst/>
          </a:prstGeom>
        </p:spPr>
      </p:pic>
      <p:pic>
        <p:nvPicPr>
          <p:cNvPr id="57" name="Immagine 56">
            <a:extLst>
              <a:ext uri="{FF2B5EF4-FFF2-40B4-BE49-F238E27FC236}">
                <a16:creationId xmlns:a16="http://schemas.microsoft.com/office/drawing/2014/main" id="{128EB0A0-D9D0-FB4C-ACBA-B0AC896A1400}"/>
              </a:ext>
            </a:extLst>
          </p:cNvPr>
          <p:cNvPicPr>
            <a:picLocks noChangeAspect="1"/>
          </p:cNvPicPr>
          <p:nvPr/>
        </p:nvPicPr>
        <p:blipFill>
          <a:blip r:embed="rId5"/>
          <a:stretch>
            <a:fillRect/>
          </a:stretch>
        </p:blipFill>
        <p:spPr>
          <a:xfrm>
            <a:off x="8590689" y="6489700"/>
            <a:ext cx="1612900" cy="368300"/>
          </a:xfrm>
          <a:prstGeom prst="rect">
            <a:avLst/>
          </a:prstGeom>
        </p:spPr>
      </p:pic>
      <p:sp>
        <p:nvSpPr>
          <p:cNvPr id="2" name="Segnaposto numero diapositiva 1">
            <a:extLst>
              <a:ext uri="{FF2B5EF4-FFF2-40B4-BE49-F238E27FC236}">
                <a16:creationId xmlns:a16="http://schemas.microsoft.com/office/drawing/2014/main" id="{6E2FE9B6-CAD2-1542-AAAD-10D72B05A673}"/>
              </a:ext>
            </a:extLst>
          </p:cNvPr>
          <p:cNvSpPr>
            <a:spLocks noGrp="1"/>
          </p:cNvSpPr>
          <p:nvPr>
            <p:ph type="sldNum" sz="quarter" idx="12"/>
          </p:nvPr>
        </p:nvSpPr>
        <p:spPr/>
        <p:txBody>
          <a:bodyPr/>
          <a:lstStyle/>
          <a:p>
            <a:fld id="{8CDB1FC1-917F-904A-BA0B-B350F54F3273}" type="slidenum">
              <a:rPr lang="it-IT" smtClean="0"/>
              <a:pPr/>
              <a:t>13</a:t>
            </a:fld>
            <a:endParaRPr lang="it-IT" dirty="0"/>
          </a:p>
        </p:txBody>
      </p:sp>
      <p:sp>
        <p:nvSpPr>
          <p:cNvPr id="5" name="Segnaposto numero diapositiva 1">
            <a:extLst>
              <a:ext uri="{FF2B5EF4-FFF2-40B4-BE49-F238E27FC236}">
                <a16:creationId xmlns:a16="http://schemas.microsoft.com/office/drawing/2014/main" id="{281FAFA7-48E6-5449-B6DD-CE2283D4C4EE}"/>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SMARTNESS</a:t>
            </a:r>
          </a:p>
        </p:txBody>
      </p:sp>
      <p:sp>
        <p:nvSpPr>
          <p:cNvPr id="8" name="CasellaDiTesto 7">
            <a:extLst>
              <a:ext uri="{FF2B5EF4-FFF2-40B4-BE49-F238E27FC236}">
                <a16:creationId xmlns:a16="http://schemas.microsoft.com/office/drawing/2014/main" id="{8E2950C2-E473-A84C-806E-B21EC2E3F6B5}"/>
              </a:ext>
            </a:extLst>
          </p:cNvPr>
          <p:cNvSpPr txBox="1"/>
          <p:nvPr/>
        </p:nvSpPr>
        <p:spPr>
          <a:xfrm>
            <a:off x="826477" y="1108129"/>
            <a:ext cx="5340049" cy="1529329"/>
          </a:xfrm>
          <a:prstGeom prst="rect">
            <a:avLst/>
          </a:prstGeom>
          <a:noFill/>
        </p:spPr>
        <p:txBody>
          <a:bodyPr wrap="square" rtlCol="0">
            <a:spAutoFit/>
          </a:bodyPr>
          <a:lstStyle/>
          <a:p>
            <a:pPr>
              <a:lnSpc>
                <a:spcPts val="5500"/>
              </a:lnSpc>
            </a:pPr>
            <a:r>
              <a:rPr lang="it-IT" sz="6000" b="1" spc="-150" dirty="0">
                <a:solidFill>
                  <a:srgbClr val="00B0F0"/>
                </a:solidFill>
                <a:latin typeface="Arial Black" panose="020B0604020202020204" pitchFamily="34" charset="0"/>
                <a:cs typeface="Arial Black" panose="020B0604020202020204" pitchFamily="34" charset="0"/>
              </a:rPr>
              <a:t>TECHNICAL</a:t>
            </a:r>
          </a:p>
          <a:p>
            <a:pPr>
              <a:lnSpc>
                <a:spcPts val="5500"/>
              </a:lnSpc>
            </a:pPr>
            <a:r>
              <a:rPr lang="it-IT" sz="6000" b="1" spc="-150" dirty="0">
                <a:solidFill>
                  <a:srgbClr val="00B0F0"/>
                </a:solidFill>
                <a:latin typeface="Arial Black" panose="020B0604020202020204" pitchFamily="34" charset="0"/>
                <a:cs typeface="Arial Black" panose="020B0604020202020204" pitchFamily="34" charset="0"/>
              </a:rPr>
              <a:t>SOLUTIONS</a:t>
            </a:r>
          </a:p>
        </p:txBody>
      </p:sp>
      <p:cxnSp>
        <p:nvCxnSpPr>
          <p:cNvPr id="9" name="Connettore 1 8">
            <a:extLst>
              <a:ext uri="{FF2B5EF4-FFF2-40B4-BE49-F238E27FC236}">
                <a16:creationId xmlns:a16="http://schemas.microsoft.com/office/drawing/2014/main" id="{DE33F16E-A231-4B4E-967A-392542CFD139}"/>
              </a:ext>
            </a:extLst>
          </p:cNvPr>
          <p:cNvCxnSpPr>
            <a:cxnSpLocks/>
          </p:cNvCxnSpPr>
          <p:nvPr/>
        </p:nvCxnSpPr>
        <p:spPr>
          <a:xfrm>
            <a:off x="673929" y="1108130"/>
            <a:ext cx="0" cy="220850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ttangolo con angoli arrotondati 9">
            <a:extLst>
              <a:ext uri="{FF2B5EF4-FFF2-40B4-BE49-F238E27FC236}">
                <a16:creationId xmlns:a16="http://schemas.microsoft.com/office/drawing/2014/main" id="{11A3FBFA-38C4-374B-BC40-FAB70E4D0AF0}"/>
              </a:ext>
            </a:extLst>
          </p:cNvPr>
          <p:cNvSpPr/>
          <p:nvPr/>
        </p:nvSpPr>
        <p:spPr>
          <a:xfrm rot="16200000">
            <a:off x="449063" y="1278470"/>
            <a:ext cx="395207" cy="545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F6D26B0-46A2-344B-BD47-7975FE03B637}"/>
              </a:ext>
            </a:extLst>
          </p:cNvPr>
          <p:cNvSpPr txBox="1"/>
          <p:nvPr/>
        </p:nvSpPr>
        <p:spPr>
          <a:xfrm>
            <a:off x="1512657" y="2723162"/>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ABS SYSTEM</a:t>
            </a:r>
          </a:p>
        </p:txBody>
      </p:sp>
      <p:sp>
        <p:nvSpPr>
          <p:cNvPr id="17" name="CasellaDiTesto 16">
            <a:extLst>
              <a:ext uri="{FF2B5EF4-FFF2-40B4-BE49-F238E27FC236}">
                <a16:creationId xmlns:a16="http://schemas.microsoft.com/office/drawing/2014/main" id="{97CFB7A1-C7CF-1943-BB6E-4BB7562A5CE0}"/>
              </a:ext>
            </a:extLst>
          </p:cNvPr>
          <p:cNvSpPr txBox="1"/>
          <p:nvPr/>
        </p:nvSpPr>
        <p:spPr>
          <a:xfrm>
            <a:off x="1512657" y="3191964"/>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PNEUMATIC BLADE</a:t>
            </a:r>
          </a:p>
        </p:txBody>
      </p:sp>
      <p:sp>
        <p:nvSpPr>
          <p:cNvPr id="19" name="CasellaDiTesto 18">
            <a:extLst>
              <a:ext uri="{FF2B5EF4-FFF2-40B4-BE49-F238E27FC236}">
                <a16:creationId xmlns:a16="http://schemas.microsoft.com/office/drawing/2014/main" id="{80BC29D5-02C3-A941-A782-476C0CF20E2C}"/>
              </a:ext>
            </a:extLst>
          </p:cNvPr>
          <p:cNvSpPr txBox="1"/>
          <p:nvPr/>
        </p:nvSpPr>
        <p:spPr>
          <a:xfrm>
            <a:off x="1512657" y="3658986"/>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PRESSURE INK PAN</a:t>
            </a:r>
          </a:p>
        </p:txBody>
      </p:sp>
      <p:sp>
        <p:nvSpPr>
          <p:cNvPr id="23" name="CasellaDiTesto 22">
            <a:extLst>
              <a:ext uri="{FF2B5EF4-FFF2-40B4-BE49-F238E27FC236}">
                <a16:creationId xmlns:a16="http://schemas.microsoft.com/office/drawing/2014/main" id="{418FA4ED-5978-B64C-9232-368C34DBDAC3}"/>
              </a:ext>
            </a:extLst>
          </p:cNvPr>
          <p:cNvSpPr txBox="1"/>
          <p:nvPr/>
        </p:nvSpPr>
        <p:spPr>
          <a:xfrm>
            <a:off x="1512657" y="4114202"/>
            <a:ext cx="8354592" cy="369332"/>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EASY PRESSURE ADJUSTMENT</a:t>
            </a:r>
          </a:p>
        </p:txBody>
      </p:sp>
      <p:sp>
        <p:nvSpPr>
          <p:cNvPr id="25" name="CasellaDiTesto 24">
            <a:extLst>
              <a:ext uri="{FF2B5EF4-FFF2-40B4-BE49-F238E27FC236}">
                <a16:creationId xmlns:a16="http://schemas.microsoft.com/office/drawing/2014/main" id="{11E28187-8681-4945-BC08-45CB1D82FA40}"/>
              </a:ext>
            </a:extLst>
          </p:cNvPr>
          <p:cNvSpPr txBox="1"/>
          <p:nvPr/>
        </p:nvSpPr>
        <p:spPr>
          <a:xfrm>
            <a:off x="1512657" y="4581224"/>
            <a:ext cx="8354592" cy="646331"/>
          </a:xfrm>
          <a:prstGeom prst="rect">
            <a:avLst/>
          </a:prstGeom>
          <a:noFill/>
        </p:spPr>
        <p:txBody>
          <a:bodyPr wrap="square" rtlCol="0">
            <a:spAutoFit/>
          </a:bodyPr>
          <a:lstStyle/>
          <a:p>
            <a:r>
              <a:rPr lang="it-IT" dirty="0">
                <a:solidFill>
                  <a:schemeClr val="accent1">
                    <a:lumMod val="20000"/>
                    <a:lumOff val="80000"/>
                  </a:schemeClr>
                </a:solidFill>
                <a:latin typeface="Arial" panose="020B0604020202020204" pitchFamily="34" charset="0"/>
                <a:cs typeface="Arial" panose="020B0604020202020204" pitchFamily="34" charset="0"/>
              </a:rPr>
              <a:t>INDEPENDENT MOUNTING  </a:t>
            </a:r>
          </a:p>
          <a:p>
            <a:r>
              <a:rPr lang="it-IT" dirty="0">
                <a:solidFill>
                  <a:schemeClr val="accent1">
                    <a:lumMod val="20000"/>
                    <a:lumOff val="80000"/>
                  </a:schemeClr>
                </a:solidFill>
                <a:latin typeface="Arial" panose="020B0604020202020204" pitchFamily="34" charset="0"/>
                <a:cs typeface="Arial" panose="020B0604020202020204" pitchFamily="34" charset="0"/>
              </a:rPr>
              <a:t>FOR EACH COMPONENT</a:t>
            </a:r>
          </a:p>
        </p:txBody>
      </p:sp>
      <p:sp>
        <p:nvSpPr>
          <p:cNvPr id="35" name="Ovale 34">
            <a:extLst>
              <a:ext uri="{FF2B5EF4-FFF2-40B4-BE49-F238E27FC236}">
                <a16:creationId xmlns:a16="http://schemas.microsoft.com/office/drawing/2014/main" id="{0EE38DB0-9420-BF48-AADE-03C9ACE0526A}"/>
              </a:ext>
            </a:extLst>
          </p:cNvPr>
          <p:cNvSpPr/>
          <p:nvPr/>
        </p:nvSpPr>
        <p:spPr>
          <a:xfrm>
            <a:off x="1294585" y="2803843"/>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1 36">
            <a:extLst>
              <a:ext uri="{FF2B5EF4-FFF2-40B4-BE49-F238E27FC236}">
                <a16:creationId xmlns:a16="http://schemas.microsoft.com/office/drawing/2014/main" id="{B1BCC6A8-5978-0745-97F3-9B2BFC7F58FD}"/>
              </a:ext>
            </a:extLst>
          </p:cNvPr>
          <p:cNvCxnSpPr>
            <a:cxnSpLocks/>
            <a:endCxn id="35" idx="4"/>
          </p:cNvCxnSpPr>
          <p:nvPr/>
        </p:nvCxnSpPr>
        <p:spPr>
          <a:xfrm flipV="1">
            <a:off x="1373716" y="2962104"/>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5B78C57B-FC60-5D4B-A8E3-9A1F66484658}"/>
              </a:ext>
            </a:extLst>
          </p:cNvPr>
          <p:cNvSpPr/>
          <p:nvPr/>
        </p:nvSpPr>
        <p:spPr>
          <a:xfrm>
            <a:off x="1294586" y="3266721"/>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3" name="Connettore 1 42">
            <a:extLst>
              <a:ext uri="{FF2B5EF4-FFF2-40B4-BE49-F238E27FC236}">
                <a16:creationId xmlns:a16="http://schemas.microsoft.com/office/drawing/2014/main" id="{84A2AC08-1458-0A46-9B54-621C01D83C11}"/>
              </a:ext>
            </a:extLst>
          </p:cNvPr>
          <p:cNvCxnSpPr>
            <a:cxnSpLocks/>
          </p:cNvCxnSpPr>
          <p:nvPr/>
        </p:nvCxnSpPr>
        <p:spPr>
          <a:xfrm flipV="1">
            <a:off x="1373716" y="3424982"/>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4" name="Ovale 43">
            <a:extLst>
              <a:ext uri="{FF2B5EF4-FFF2-40B4-BE49-F238E27FC236}">
                <a16:creationId xmlns:a16="http://schemas.microsoft.com/office/drawing/2014/main" id="{45F9D108-DAE8-E649-82B2-3E5B568EBACA}"/>
              </a:ext>
            </a:extLst>
          </p:cNvPr>
          <p:cNvSpPr/>
          <p:nvPr/>
        </p:nvSpPr>
        <p:spPr>
          <a:xfrm>
            <a:off x="1294586" y="372959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5" name="Connettore 1 44">
            <a:extLst>
              <a:ext uri="{FF2B5EF4-FFF2-40B4-BE49-F238E27FC236}">
                <a16:creationId xmlns:a16="http://schemas.microsoft.com/office/drawing/2014/main" id="{75DAFCDB-04C5-FA4B-AFF8-203C7C8E5767}"/>
              </a:ext>
            </a:extLst>
          </p:cNvPr>
          <p:cNvCxnSpPr>
            <a:cxnSpLocks/>
          </p:cNvCxnSpPr>
          <p:nvPr/>
        </p:nvCxnSpPr>
        <p:spPr>
          <a:xfrm flipV="1">
            <a:off x="1373716" y="3887860"/>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6" name="Ovale 45">
            <a:extLst>
              <a:ext uri="{FF2B5EF4-FFF2-40B4-BE49-F238E27FC236}">
                <a16:creationId xmlns:a16="http://schemas.microsoft.com/office/drawing/2014/main" id="{85360FC2-B6A5-CA41-868C-D5E9539BC74B}"/>
              </a:ext>
            </a:extLst>
          </p:cNvPr>
          <p:cNvSpPr/>
          <p:nvPr/>
        </p:nvSpPr>
        <p:spPr>
          <a:xfrm>
            <a:off x="1294586" y="4192477"/>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46">
            <a:extLst>
              <a:ext uri="{FF2B5EF4-FFF2-40B4-BE49-F238E27FC236}">
                <a16:creationId xmlns:a16="http://schemas.microsoft.com/office/drawing/2014/main" id="{D27C471E-595A-ED4C-8759-EB39FC6C0327}"/>
              </a:ext>
            </a:extLst>
          </p:cNvPr>
          <p:cNvCxnSpPr>
            <a:cxnSpLocks/>
          </p:cNvCxnSpPr>
          <p:nvPr/>
        </p:nvCxnSpPr>
        <p:spPr>
          <a:xfrm flipV="1">
            <a:off x="1373716" y="4350738"/>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8" name="Ovale 47">
            <a:extLst>
              <a:ext uri="{FF2B5EF4-FFF2-40B4-BE49-F238E27FC236}">
                <a16:creationId xmlns:a16="http://schemas.microsoft.com/office/drawing/2014/main" id="{6DB6A30C-5A90-F547-809E-5A8A72000525}"/>
              </a:ext>
            </a:extLst>
          </p:cNvPr>
          <p:cNvSpPr/>
          <p:nvPr/>
        </p:nvSpPr>
        <p:spPr>
          <a:xfrm>
            <a:off x="1294586" y="4655355"/>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E8FE6828-83FA-8149-BE82-4AFC4C86D732}"/>
              </a:ext>
            </a:extLst>
          </p:cNvPr>
          <p:cNvPicPr>
            <a:picLocks noChangeAspect="1"/>
          </p:cNvPicPr>
          <p:nvPr/>
        </p:nvPicPr>
        <p:blipFill>
          <a:blip r:embed="rId6"/>
          <a:stretch>
            <a:fillRect/>
          </a:stretch>
        </p:blipFill>
        <p:spPr>
          <a:xfrm>
            <a:off x="6054219" y="1251342"/>
            <a:ext cx="5325687" cy="4351536"/>
          </a:xfrm>
          <a:prstGeom prst="rect">
            <a:avLst/>
          </a:prstGeom>
        </p:spPr>
      </p:pic>
      <p:pic>
        <p:nvPicPr>
          <p:cNvPr id="29" name="Immagine 28">
            <a:extLst>
              <a:ext uri="{FF2B5EF4-FFF2-40B4-BE49-F238E27FC236}">
                <a16:creationId xmlns:a16="http://schemas.microsoft.com/office/drawing/2014/main" id="{B98427DB-2D92-1643-9574-7E34EB4499EC}"/>
              </a:ext>
            </a:extLst>
          </p:cNvPr>
          <p:cNvPicPr>
            <a:picLocks noChangeAspect="1"/>
          </p:cNvPicPr>
          <p:nvPr/>
        </p:nvPicPr>
        <p:blipFill>
          <a:blip r:embed="rId7"/>
          <a:stretch>
            <a:fillRect/>
          </a:stretch>
        </p:blipFill>
        <p:spPr>
          <a:xfrm>
            <a:off x="239194" y="155952"/>
            <a:ext cx="447030" cy="45719"/>
          </a:xfrm>
          <a:prstGeom prst="rect">
            <a:avLst/>
          </a:prstGeom>
        </p:spPr>
      </p:pic>
      <p:sp>
        <p:nvSpPr>
          <p:cNvPr id="30" name="CasellaDiTesto 29">
            <a:extLst>
              <a:ext uri="{FF2B5EF4-FFF2-40B4-BE49-F238E27FC236}">
                <a16:creationId xmlns:a16="http://schemas.microsoft.com/office/drawing/2014/main" id="{A79363CF-3D9A-4742-ABA6-DB750514B325}"/>
              </a:ext>
            </a:extLst>
          </p:cNvPr>
          <p:cNvSpPr txBox="1"/>
          <p:nvPr/>
        </p:nvSpPr>
        <p:spPr>
          <a:xfrm>
            <a:off x="748217" y="79702"/>
            <a:ext cx="2704454" cy="215444"/>
          </a:xfrm>
          <a:prstGeom prst="rect">
            <a:avLst/>
          </a:prstGeom>
          <a:noFill/>
        </p:spPr>
        <p:txBody>
          <a:bodyPr wrap="square" rtlCol="0">
            <a:spAutoFit/>
          </a:bodyPr>
          <a:lstStyle/>
          <a:p>
            <a:r>
              <a:rPr lang="it-IT" sz="800" dirty="0">
                <a:solidFill>
                  <a:schemeClr val="accent1">
                    <a:lumMod val="20000"/>
                    <a:lumOff val="80000"/>
                  </a:schemeClr>
                </a:solidFill>
                <a:latin typeface="Arial" panose="020B0604020202020204" pitchFamily="34" charset="0"/>
                <a:cs typeface="Arial" panose="020B0604020202020204" pitchFamily="34" charset="0"/>
              </a:rPr>
              <a:t>MADE IN ITALY SINCE 1988</a:t>
            </a:r>
          </a:p>
        </p:txBody>
      </p:sp>
    </p:spTree>
    <p:extLst>
      <p:ext uri="{BB962C8B-B14F-4D97-AF65-F5344CB8AC3E}">
        <p14:creationId xmlns:p14="http://schemas.microsoft.com/office/powerpoint/2010/main" val="47198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0"/>
                                        </p:tgtEl>
                                        <p:attrNameLst>
                                          <p:attrName>ppt_x</p:attrName>
                                          <p:attrName>ppt_y</p:attrName>
                                        </p:attrNameLst>
                                      </p:cBhvr>
                                      <p:rCtr x="0" y="1331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500"/>
                                        <p:tgtEl>
                                          <p:spTgt spid="45"/>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500"/>
                                        <p:tgtEl>
                                          <p:spTgt spid="47"/>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19" grpId="0"/>
      <p:bldP spid="23" grpId="0"/>
      <p:bldP spid="25" grpId="0"/>
      <p:bldP spid="35" grpId="0" animBg="1"/>
      <p:bldP spid="40" grpId="0" animBg="1"/>
      <p:bldP spid="44" grpId="0" animBg="1"/>
      <p:bldP spid="46"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C3BAC22-B45C-FC48-8680-64A12F0CD47C}"/>
              </a:ext>
            </a:extLst>
          </p:cNvPr>
          <p:cNvPicPr>
            <a:picLocks noChangeAspect="1"/>
          </p:cNvPicPr>
          <p:nvPr/>
        </p:nvPicPr>
        <p:blipFill>
          <a:blip r:embed="rId3"/>
          <a:stretch>
            <a:fillRect/>
          </a:stretch>
        </p:blipFill>
        <p:spPr>
          <a:xfrm>
            <a:off x="0" y="0"/>
            <a:ext cx="12192000" cy="6858000"/>
          </a:xfrm>
          <a:prstGeom prst="rect">
            <a:avLst/>
          </a:prstGeom>
        </p:spPr>
      </p:pic>
      <p:pic>
        <p:nvPicPr>
          <p:cNvPr id="34" name="Immagine 33">
            <a:extLst>
              <a:ext uri="{FF2B5EF4-FFF2-40B4-BE49-F238E27FC236}">
                <a16:creationId xmlns:a16="http://schemas.microsoft.com/office/drawing/2014/main" id="{C709EB19-01F3-8D44-B3CD-AFFB53F761C2}"/>
              </a:ext>
            </a:extLst>
          </p:cNvPr>
          <p:cNvPicPr>
            <a:picLocks noChangeAspect="1"/>
          </p:cNvPicPr>
          <p:nvPr/>
        </p:nvPicPr>
        <p:blipFill>
          <a:blip r:embed="rId4"/>
          <a:stretch>
            <a:fillRect/>
          </a:stretch>
        </p:blipFill>
        <p:spPr>
          <a:xfrm>
            <a:off x="8590689" y="-1"/>
            <a:ext cx="1612900" cy="368300"/>
          </a:xfrm>
          <a:prstGeom prst="rect">
            <a:avLst/>
          </a:prstGeom>
        </p:spPr>
      </p:pic>
      <p:sp>
        <p:nvSpPr>
          <p:cNvPr id="2" name="Segnaposto numero diapositiva 1">
            <a:extLst>
              <a:ext uri="{FF2B5EF4-FFF2-40B4-BE49-F238E27FC236}">
                <a16:creationId xmlns:a16="http://schemas.microsoft.com/office/drawing/2014/main" id="{6E2FE9B6-CAD2-1542-AAAD-10D72B05A673}"/>
              </a:ext>
            </a:extLst>
          </p:cNvPr>
          <p:cNvSpPr>
            <a:spLocks noGrp="1"/>
          </p:cNvSpPr>
          <p:nvPr>
            <p:ph type="sldNum" sz="quarter" idx="12"/>
          </p:nvPr>
        </p:nvSpPr>
        <p:spPr/>
        <p:txBody>
          <a:bodyPr/>
          <a:lstStyle/>
          <a:p>
            <a:fld id="{8CDB1FC1-917F-904A-BA0B-B350F54F3273}" type="slidenum">
              <a:rPr lang="it-IT" smtClean="0"/>
              <a:pPr/>
              <a:t>14</a:t>
            </a:fld>
            <a:endParaRPr lang="it-IT" dirty="0"/>
          </a:p>
        </p:txBody>
      </p:sp>
      <p:sp>
        <p:nvSpPr>
          <p:cNvPr id="5" name="Segnaposto numero diapositiva 1">
            <a:extLst>
              <a:ext uri="{FF2B5EF4-FFF2-40B4-BE49-F238E27FC236}">
                <a16:creationId xmlns:a16="http://schemas.microsoft.com/office/drawing/2014/main" id="{281FAFA7-48E6-5449-B6DD-CE2283D4C4EE}"/>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SMARTNESS</a:t>
            </a:r>
          </a:p>
        </p:txBody>
      </p:sp>
      <p:sp>
        <p:nvSpPr>
          <p:cNvPr id="8" name="CasellaDiTesto 7">
            <a:extLst>
              <a:ext uri="{FF2B5EF4-FFF2-40B4-BE49-F238E27FC236}">
                <a16:creationId xmlns:a16="http://schemas.microsoft.com/office/drawing/2014/main" id="{8E2950C2-E473-A84C-806E-B21EC2E3F6B5}"/>
              </a:ext>
            </a:extLst>
          </p:cNvPr>
          <p:cNvSpPr txBox="1"/>
          <p:nvPr/>
        </p:nvSpPr>
        <p:spPr>
          <a:xfrm>
            <a:off x="826477" y="1107181"/>
            <a:ext cx="5861706" cy="1529329"/>
          </a:xfrm>
          <a:prstGeom prst="rect">
            <a:avLst/>
          </a:prstGeom>
          <a:noFill/>
        </p:spPr>
        <p:txBody>
          <a:bodyPr wrap="square" rtlCol="0">
            <a:spAutoFit/>
          </a:bodyPr>
          <a:lstStyle/>
          <a:p>
            <a:pPr>
              <a:lnSpc>
                <a:spcPts val="5500"/>
              </a:lnSpc>
            </a:pPr>
            <a:r>
              <a:rPr lang="it-IT" sz="6000" b="1" spc="-150" dirty="0">
                <a:solidFill>
                  <a:srgbClr val="2E6097"/>
                </a:solidFill>
                <a:latin typeface="Arial Black" panose="020B0604020202020204" pitchFamily="34" charset="0"/>
                <a:cs typeface="Arial Black" panose="020B0604020202020204" pitchFamily="34" charset="0"/>
              </a:rPr>
              <a:t>OPERATOR </a:t>
            </a:r>
          </a:p>
          <a:p>
            <a:pPr>
              <a:lnSpc>
                <a:spcPts val="5500"/>
              </a:lnSpc>
            </a:pPr>
            <a:r>
              <a:rPr lang="it-IT" sz="6000" b="1" spc="-150" dirty="0">
                <a:solidFill>
                  <a:srgbClr val="2E6097"/>
                </a:solidFill>
                <a:latin typeface="Arial Black" panose="020B0604020202020204" pitchFamily="34" charset="0"/>
                <a:cs typeface="Arial Black" panose="020B0604020202020204" pitchFamily="34" charset="0"/>
              </a:rPr>
              <a:t>ADVANTAGE</a:t>
            </a:r>
          </a:p>
        </p:txBody>
      </p:sp>
      <p:cxnSp>
        <p:nvCxnSpPr>
          <p:cNvPr id="9" name="Connettore 1 8">
            <a:extLst>
              <a:ext uri="{FF2B5EF4-FFF2-40B4-BE49-F238E27FC236}">
                <a16:creationId xmlns:a16="http://schemas.microsoft.com/office/drawing/2014/main" id="{DE33F16E-A231-4B4E-967A-392542CFD139}"/>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ttangolo con angoli arrotondati 9">
            <a:extLst>
              <a:ext uri="{FF2B5EF4-FFF2-40B4-BE49-F238E27FC236}">
                <a16:creationId xmlns:a16="http://schemas.microsoft.com/office/drawing/2014/main" id="{11A3FBFA-38C4-374B-BC40-FAB70E4D0AF0}"/>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F6D26B0-46A2-344B-BD47-7975FE03B637}"/>
              </a:ext>
            </a:extLst>
          </p:cNvPr>
          <p:cNvSpPr txBox="1"/>
          <p:nvPr/>
        </p:nvSpPr>
        <p:spPr>
          <a:xfrm>
            <a:off x="1512657" y="2724430"/>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BLADE PARALLELISM</a:t>
            </a:r>
          </a:p>
        </p:txBody>
      </p:sp>
      <p:sp>
        <p:nvSpPr>
          <p:cNvPr id="17" name="CasellaDiTesto 16">
            <a:extLst>
              <a:ext uri="{FF2B5EF4-FFF2-40B4-BE49-F238E27FC236}">
                <a16:creationId xmlns:a16="http://schemas.microsoft.com/office/drawing/2014/main" id="{97CFB7A1-C7CF-1943-BB6E-4BB7562A5CE0}"/>
              </a:ext>
            </a:extLst>
          </p:cNvPr>
          <p:cNvSpPr txBox="1"/>
          <p:nvPr/>
        </p:nvSpPr>
        <p:spPr>
          <a:xfrm>
            <a:off x="1512657" y="3193232"/>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AUTO-ADAPTIVE SYSTEM</a:t>
            </a:r>
          </a:p>
        </p:txBody>
      </p:sp>
      <p:sp>
        <p:nvSpPr>
          <p:cNvPr id="19" name="CasellaDiTesto 18">
            <a:extLst>
              <a:ext uri="{FF2B5EF4-FFF2-40B4-BE49-F238E27FC236}">
                <a16:creationId xmlns:a16="http://schemas.microsoft.com/office/drawing/2014/main" id="{80BC29D5-02C3-A941-A782-476C0CF20E2C}"/>
              </a:ext>
            </a:extLst>
          </p:cNvPr>
          <p:cNvSpPr txBox="1"/>
          <p:nvPr/>
        </p:nvSpPr>
        <p:spPr>
          <a:xfrm>
            <a:off x="1512657" y="366025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LONGER ANYLOX LIFE</a:t>
            </a:r>
          </a:p>
        </p:txBody>
      </p:sp>
      <p:sp>
        <p:nvSpPr>
          <p:cNvPr id="23" name="CasellaDiTesto 22">
            <a:extLst>
              <a:ext uri="{FF2B5EF4-FFF2-40B4-BE49-F238E27FC236}">
                <a16:creationId xmlns:a16="http://schemas.microsoft.com/office/drawing/2014/main" id="{418FA4ED-5978-B64C-9232-368C34DBDAC3}"/>
              </a:ext>
            </a:extLst>
          </p:cNvPr>
          <p:cNvSpPr txBox="1"/>
          <p:nvPr/>
        </p:nvSpPr>
        <p:spPr>
          <a:xfrm>
            <a:off x="1512657" y="4115470"/>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HOMOGENEITY IN INK DISTRIBUTION</a:t>
            </a:r>
          </a:p>
        </p:txBody>
      </p:sp>
      <p:sp>
        <p:nvSpPr>
          <p:cNvPr id="25" name="CasellaDiTesto 24">
            <a:extLst>
              <a:ext uri="{FF2B5EF4-FFF2-40B4-BE49-F238E27FC236}">
                <a16:creationId xmlns:a16="http://schemas.microsoft.com/office/drawing/2014/main" id="{11E28187-8681-4945-BC08-45CB1D82FA40}"/>
              </a:ext>
            </a:extLst>
          </p:cNvPr>
          <p:cNvSpPr txBox="1"/>
          <p:nvPr/>
        </p:nvSpPr>
        <p:spPr>
          <a:xfrm>
            <a:off x="1512657" y="4582492"/>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EASY AND FAST JOB CHANGE OVER</a:t>
            </a:r>
          </a:p>
        </p:txBody>
      </p:sp>
      <p:sp>
        <p:nvSpPr>
          <p:cNvPr id="35" name="Ovale 34">
            <a:extLst>
              <a:ext uri="{FF2B5EF4-FFF2-40B4-BE49-F238E27FC236}">
                <a16:creationId xmlns:a16="http://schemas.microsoft.com/office/drawing/2014/main" id="{0EE38DB0-9420-BF48-AADE-03C9ACE0526A}"/>
              </a:ext>
            </a:extLst>
          </p:cNvPr>
          <p:cNvSpPr/>
          <p:nvPr/>
        </p:nvSpPr>
        <p:spPr>
          <a:xfrm>
            <a:off x="1294585" y="2805111"/>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1 36">
            <a:extLst>
              <a:ext uri="{FF2B5EF4-FFF2-40B4-BE49-F238E27FC236}">
                <a16:creationId xmlns:a16="http://schemas.microsoft.com/office/drawing/2014/main" id="{B1BCC6A8-5978-0745-97F3-9B2BFC7F58FD}"/>
              </a:ext>
            </a:extLst>
          </p:cNvPr>
          <p:cNvCxnSpPr>
            <a:cxnSpLocks/>
            <a:endCxn id="35" idx="4"/>
          </p:cNvCxnSpPr>
          <p:nvPr/>
        </p:nvCxnSpPr>
        <p:spPr>
          <a:xfrm flipV="1">
            <a:off x="1373716" y="2963372"/>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0" name="Ovale 39">
            <a:extLst>
              <a:ext uri="{FF2B5EF4-FFF2-40B4-BE49-F238E27FC236}">
                <a16:creationId xmlns:a16="http://schemas.microsoft.com/office/drawing/2014/main" id="{5B78C57B-FC60-5D4B-A8E3-9A1F66484658}"/>
              </a:ext>
            </a:extLst>
          </p:cNvPr>
          <p:cNvSpPr/>
          <p:nvPr/>
        </p:nvSpPr>
        <p:spPr>
          <a:xfrm>
            <a:off x="1294586" y="326798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3" name="Connettore 1 42">
            <a:extLst>
              <a:ext uri="{FF2B5EF4-FFF2-40B4-BE49-F238E27FC236}">
                <a16:creationId xmlns:a16="http://schemas.microsoft.com/office/drawing/2014/main" id="{84A2AC08-1458-0A46-9B54-621C01D83C11}"/>
              </a:ext>
            </a:extLst>
          </p:cNvPr>
          <p:cNvCxnSpPr>
            <a:cxnSpLocks/>
          </p:cNvCxnSpPr>
          <p:nvPr/>
        </p:nvCxnSpPr>
        <p:spPr>
          <a:xfrm flipV="1">
            <a:off x="1373716" y="3426250"/>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4" name="Ovale 43">
            <a:extLst>
              <a:ext uri="{FF2B5EF4-FFF2-40B4-BE49-F238E27FC236}">
                <a16:creationId xmlns:a16="http://schemas.microsoft.com/office/drawing/2014/main" id="{45F9D108-DAE8-E649-82B2-3E5B568EBACA}"/>
              </a:ext>
            </a:extLst>
          </p:cNvPr>
          <p:cNvSpPr/>
          <p:nvPr/>
        </p:nvSpPr>
        <p:spPr>
          <a:xfrm>
            <a:off x="1294586" y="3730867"/>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5" name="Connettore 1 44">
            <a:extLst>
              <a:ext uri="{FF2B5EF4-FFF2-40B4-BE49-F238E27FC236}">
                <a16:creationId xmlns:a16="http://schemas.microsoft.com/office/drawing/2014/main" id="{75DAFCDB-04C5-FA4B-AFF8-203C7C8E5767}"/>
              </a:ext>
            </a:extLst>
          </p:cNvPr>
          <p:cNvCxnSpPr>
            <a:cxnSpLocks/>
          </p:cNvCxnSpPr>
          <p:nvPr/>
        </p:nvCxnSpPr>
        <p:spPr>
          <a:xfrm flipV="1">
            <a:off x="1373716" y="3889128"/>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6" name="Ovale 45">
            <a:extLst>
              <a:ext uri="{FF2B5EF4-FFF2-40B4-BE49-F238E27FC236}">
                <a16:creationId xmlns:a16="http://schemas.microsoft.com/office/drawing/2014/main" id="{85360FC2-B6A5-CA41-868C-D5E9539BC74B}"/>
              </a:ext>
            </a:extLst>
          </p:cNvPr>
          <p:cNvSpPr/>
          <p:nvPr/>
        </p:nvSpPr>
        <p:spPr>
          <a:xfrm>
            <a:off x="1294586" y="4193745"/>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46">
            <a:extLst>
              <a:ext uri="{FF2B5EF4-FFF2-40B4-BE49-F238E27FC236}">
                <a16:creationId xmlns:a16="http://schemas.microsoft.com/office/drawing/2014/main" id="{D27C471E-595A-ED4C-8759-EB39FC6C0327}"/>
              </a:ext>
            </a:extLst>
          </p:cNvPr>
          <p:cNvCxnSpPr>
            <a:cxnSpLocks/>
          </p:cNvCxnSpPr>
          <p:nvPr/>
        </p:nvCxnSpPr>
        <p:spPr>
          <a:xfrm flipV="1">
            <a:off x="1373716" y="4352006"/>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8" name="Ovale 47">
            <a:extLst>
              <a:ext uri="{FF2B5EF4-FFF2-40B4-BE49-F238E27FC236}">
                <a16:creationId xmlns:a16="http://schemas.microsoft.com/office/drawing/2014/main" id="{6DB6A30C-5A90-F547-809E-5A8A72000525}"/>
              </a:ext>
            </a:extLst>
          </p:cNvPr>
          <p:cNvSpPr/>
          <p:nvPr/>
        </p:nvSpPr>
        <p:spPr>
          <a:xfrm>
            <a:off x="1294586" y="4656623"/>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B19310E6-ED12-834E-AC94-A2094E28C8D2}"/>
              </a:ext>
            </a:extLst>
          </p:cNvPr>
          <p:cNvSpPr txBox="1"/>
          <p:nvPr/>
        </p:nvSpPr>
        <p:spPr>
          <a:xfrm>
            <a:off x="1512657" y="5040997"/>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EASY INK PAN CHANGE OVER</a:t>
            </a:r>
          </a:p>
        </p:txBody>
      </p:sp>
      <p:sp>
        <p:nvSpPr>
          <p:cNvPr id="27" name="Ovale 26">
            <a:extLst>
              <a:ext uri="{FF2B5EF4-FFF2-40B4-BE49-F238E27FC236}">
                <a16:creationId xmlns:a16="http://schemas.microsoft.com/office/drawing/2014/main" id="{273A0690-8BC2-9F42-8E86-3159B6285F2C}"/>
              </a:ext>
            </a:extLst>
          </p:cNvPr>
          <p:cNvSpPr/>
          <p:nvPr/>
        </p:nvSpPr>
        <p:spPr>
          <a:xfrm>
            <a:off x="1294586" y="5115128"/>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Connettore 1 27">
            <a:extLst>
              <a:ext uri="{FF2B5EF4-FFF2-40B4-BE49-F238E27FC236}">
                <a16:creationId xmlns:a16="http://schemas.microsoft.com/office/drawing/2014/main" id="{665F02FF-5FE9-2444-B960-EF10D240289B}"/>
              </a:ext>
            </a:extLst>
          </p:cNvPr>
          <p:cNvCxnSpPr>
            <a:cxnSpLocks/>
          </p:cNvCxnSpPr>
          <p:nvPr/>
        </p:nvCxnSpPr>
        <p:spPr>
          <a:xfrm flipV="1">
            <a:off x="1373716" y="4812643"/>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31" name="Immagine 30">
            <a:extLst>
              <a:ext uri="{FF2B5EF4-FFF2-40B4-BE49-F238E27FC236}">
                <a16:creationId xmlns:a16="http://schemas.microsoft.com/office/drawing/2014/main" id="{F90565BC-03AE-434D-8645-CADCCD9FABA4}"/>
              </a:ext>
            </a:extLst>
          </p:cNvPr>
          <p:cNvPicPr>
            <a:picLocks noChangeAspect="1"/>
          </p:cNvPicPr>
          <p:nvPr/>
        </p:nvPicPr>
        <p:blipFill>
          <a:blip r:embed="rId5"/>
          <a:stretch>
            <a:fillRect/>
          </a:stretch>
        </p:blipFill>
        <p:spPr>
          <a:xfrm>
            <a:off x="8590689" y="6489700"/>
            <a:ext cx="1612900" cy="368300"/>
          </a:xfrm>
          <a:prstGeom prst="rect">
            <a:avLst/>
          </a:prstGeom>
        </p:spPr>
      </p:pic>
      <p:sp>
        <p:nvSpPr>
          <p:cNvPr id="32" name="Segnaposto numero diapositiva 1">
            <a:extLst>
              <a:ext uri="{FF2B5EF4-FFF2-40B4-BE49-F238E27FC236}">
                <a16:creationId xmlns:a16="http://schemas.microsoft.com/office/drawing/2014/main" id="{5A36C22F-8471-E649-BAE0-ADD6E773C85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14</a:t>
            </a:fld>
            <a:endParaRPr lang="it-IT" dirty="0"/>
          </a:p>
        </p:txBody>
      </p:sp>
      <p:pic>
        <p:nvPicPr>
          <p:cNvPr id="33" name="Immagine 32">
            <a:extLst>
              <a:ext uri="{FF2B5EF4-FFF2-40B4-BE49-F238E27FC236}">
                <a16:creationId xmlns:a16="http://schemas.microsoft.com/office/drawing/2014/main" id="{0CFFB66C-04D2-0343-BAA9-7EC0560537B4}"/>
              </a:ext>
            </a:extLst>
          </p:cNvPr>
          <p:cNvPicPr>
            <a:picLocks noChangeAspect="1"/>
          </p:cNvPicPr>
          <p:nvPr/>
        </p:nvPicPr>
        <p:blipFill>
          <a:blip r:embed="rId6"/>
          <a:stretch>
            <a:fillRect/>
          </a:stretch>
        </p:blipFill>
        <p:spPr>
          <a:xfrm>
            <a:off x="239194" y="155952"/>
            <a:ext cx="447030" cy="45719"/>
          </a:xfrm>
          <a:prstGeom prst="rect">
            <a:avLst/>
          </a:prstGeom>
        </p:spPr>
      </p:pic>
      <p:sp>
        <p:nvSpPr>
          <p:cNvPr id="36" name="CasellaDiTesto 35">
            <a:extLst>
              <a:ext uri="{FF2B5EF4-FFF2-40B4-BE49-F238E27FC236}">
                <a16:creationId xmlns:a16="http://schemas.microsoft.com/office/drawing/2014/main" id="{1AF024D0-0EDE-504C-B963-02DC5A5B6612}"/>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bg1">
                    <a:lumMod val="65000"/>
                  </a:schemeClr>
                </a:solidFill>
              </a:rPr>
              <a:t>MADE IN ITALY SINCE 1988</a:t>
            </a:r>
          </a:p>
        </p:txBody>
      </p:sp>
    </p:spTree>
    <p:extLst>
      <p:ext uri="{BB962C8B-B14F-4D97-AF65-F5344CB8AC3E}">
        <p14:creationId xmlns:p14="http://schemas.microsoft.com/office/powerpoint/2010/main" val="153850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0"/>
                                        </p:tgtEl>
                                        <p:attrNameLst>
                                          <p:attrName>ppt_x</p:attrName>
                                          <p:attrName>ppt_y</p:attrName>
                                        </p:attrNameLst>
                                      </p:cBhvr>
                                      <p:rCtr x="0" y="1331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500"/>
                                        <p:tgtEl>
                                          <p:spTgt spid="45"/>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500"/>
                                        <p:tgtEl>
                                          <p:spTgt spid="47"/>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2000"/>
                                        <p:tgtEl>
                                          <p:spTgt spid="25"/>
                                        </p:tgtEl>
                                      </p:cBhvr>
                                    </p:animEffect>
                                  </p:childTnLst>
                                </p:cTn>
                              </p:par>
                            </p:childTnLst>
                          </p:cTn>
                        </p:par>
                        <p:par>
                          <p:cTn id="78" fill="hold">
                            <p:stCondLst>
                              <p:cond delay="3000"/>
                            </p:stCondLst>
                            <p:childTnLst>
                              <p:par>
                                <p:cTn id="79" presetID="53" presetClass="entr" presetSubtype="16"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childTnLst>
                          </p:cTn>
                        </p:par>
                        <p:par>
                          <p:cTn id="84" fill="hold">
                            <p:stCondLst>
                              <p:cond delay="3500"/>
                            </p:stCondLst>
                            <p:childTnLst>
                              <p:par>
                                <p:cTn id="85" presetID="22" presetClass="entr" presetSubtype="8"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20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up)">
                                      <p:cBhvr>
                                        <p:cTn id="9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19" grpId="0"/>
      <p:bldP spid="23" grpId="0"/>
      <p:bldP spid="25" grpId="0"/>
      <p:bldP spid="35" grpId="0" animBg="1"/>
      <p:bldP spid="40" grpId="0" animBg="1"/>
      <p:bldP spid="44" grpId="0" animBg="1"/>
      <p:bldP spid="46" grpId="0" animBg="1"/>
      <p:bldP spid="48" grpId="0" animBg="1"/>
      <p:bldP spid="26"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magine 72">
            <a:extLst>
              <a:ext uri="{FF2B5EF4-FFF2-40B4-BE49-F238E27FC236}">
                <a16:creationId xmlns:a16="http://schemas.microsoft.com/office/drawing/2014/main" id="{C4D77C07-DA43-1C4E-90E2-C6DB2B9EFA93}"/>
              </a:ext>
            </a:extLst>
          </p:cNvPr>
          <p:cNvPicPr>
            <a:picLocks noChangeAspect="1"/>
          </p:cNvPicPr>
          <p:nvPr/>
        </p:nvPicPr>
        <p:blipFill>
          <a:blip r:embed="rId2"/>
          <a:stretch>
            <a:fillRect/>
          </a:stretch>
        </p:blipFill>
        <p:spPr>
          <a:xfrm>
            <a:off x="8590689" y="-1"/>
            <a:ext cx="1612900" cy="368300"/>
          </a:xfrm>
          <a:prstGeom prst="rect">
            <a:avLst/>
          </a:prstGeom>
        </p:spPr>
      </p:pic>
      <p:pic>
        <p:nvPicPr>
          <p:cNvPr id="44" name="Immagine 43">
            <a:extLst>
              <a:ext uri="{FF2B5EF4-FFF2-40B4-BE49-F238E27FC236}">
                <a16:creationId xmlns:a16="http://schemas.microsoft.com/office/drawing/2014/main" id="{5AC93117-A53A-2C43-9931-A90C2D2F9E53}"/>
              </a:ext>
            </a:extLst>
          </p:cNvPr>
          <p:cNvPicPr>
            <a:picLocks noChangeAspect="1"/>
          </p:cNvPicPr>
          <p:nvPr/>
        </p:nvPicPr>
        <p:blipFill>
          <a:blip r:embed="rId3"/>
          <a:stretch>
            <a:fillRect/>
          </a:stretch>
        </p:blipFill>
        <p:spPr>
          <a:xfrm>
            <a:off x="5609946" y="354168"/>
            <a:ext cx="6693803" cy="6019290"/>
          </a:xfrm>
          <a:prstGeom prst="rect">
            <a:avLst/>
          </a:prstGeom>
        </p:spPr>
      </p:pic>
      <p:sp>
        <p:nvSpPr>
          <p:cNvPr id="2" name="Segnaposto numero diapositiva 1">
            <a:extLst>
              <a:ext uri="{FF2B5EF4-FFF2-40B4-BE49-F238E27FC236}">
                <a16:creationId xmlns:a16="http://schemas.microsoft.com/office/drawing/2014/main" id="{725E327F-B7F5-2B4D-86F8-770C2C798BF8}"/>
              </a:ext>
            </a:extLst>
          </p:cNvPr>
          <p:cNvSpPr>
            <a:spLocks noGrp="1"/>
          </p:cNvSpPr>
          <p:nvPr>
            <p:ph type="sldNum" sz="quarter" idx="12"/>
          </p:nvPr>
        </p:nvSpPr>
        <p:spPr/>
        <p:txBody>
          <a:bodyPr/>
          <a:lstStyle/>
          <a:p>
            <a:fld id="{8CDB1FC1-917F-904A-BA0B-B350F54F3273}" type="slidenum">
              <a:rPr lang="it-IT" smtClean="0"/>
              <a:pPr/>
              <a:t>15</a:t>
            </a:fld>
            <a:endParaRPr lang="it-IT" dirty="0"/>
          </a:p>
        </p:txBody>
      </p:sp>
      <p:sp>
        <p:nvSpPr>
          <p:cNvPr id="5" name="Segnaposto numero diapositiva 1">
            <a:extLst>
              <a:ext uri="{FF2B5EF4-FFF2-40B4-BE49-F238E27FC236}">
                <a16:creationId xmlns:a16="http://schemas.microsoft.com/office/drawing/2014/main" id="{FF39F816-A4A6-7346-BDDF-FF026CC71441}"/>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SMARTNESS</a:t>
            </a:r>
          </a:p>
        </p:txBody>
      </p:sp>
      <p:sp>
        <p:nvSpPr>
          <p:cNvPr id="6" name="CasellaDiTesto 5">
            <a:extLst>
              <a:ext uri="{FF2B5EF4-FFF2-40B4-BE49-F238E27FC236}">
                <a16:creationId xmlns:a16="http://schemas.microsoft.com/office/drawing/2014/main" id="{E32D299F-26CC-5B4C-A296-F3B52A1AE9E3}"/>
              </a:ext>
            </a:extLst>
          </p:cNvPr>
          <p:cNvSpPr txBox="1"/>
          <p:nvPr/>
        </p:nvSpPr>
        <p:spPr>
          <a:xfrm>
            <a:off x="826477" y="883405"/>
            <a:ext cx="6998677" cy="1446550"/>
          </a:xfrm>
          <a:prstGeom prst="rect">
            <a:avLst/>
          </a:prstGeom>
          <a:noFill/>
        </p:spPr>
        <p:txBody>
          <a:bodyPr wrap="square" rtlCol="0">
            <a:spAutoFit/>
          </a:bodyPr>
          <a:lstStyle/>
          <a:p>
            <a:r>
              <a:rPr lang="it-IT" sz="8800" b="1" spc="-600" dirty="0">
                <a:solidFill>
                  <a:srgbClr val="2E6097"/>
                </a:solidFill>
                <a:latin typeface="Arial Black" panose="020B0604020202020204" pitchFamily="34" charset="0"/>
                <a:cs typeface="Arial Black" panose="020B0604020202020204" pitchFamily="34" charset="0"/>
              </a:rPr>
              <a:t>ABS</a:t>
            </a:r>
          </a:p>
        </p:txBody>
      </p:sp>
      <p:sp>
        <p:nvSpPr>
          <p:cNvPr id="14" name="CasellaDiTesto 13">
            <a:extLst>
              <a:ext uri="{FF2B5EF4-FFF2-40B4-BE49-F238E27FC236}">
                <a16:creationId xmlns:a16="http://schemas.microsoft.com/office/drawing/2014/main" id="{0C22C4A4-A829-D947-B3A8-A56B7D1F0F47}"/>
              </a:ext>
            </a:extLst>
          </p:cNvPr>
          <p:cNvSpPr txBox="1"/>
          <p:nvPr/>
        </p:nvSpPr>
        <p:spPr>
          <a:xfrm>
            <a:off x="8998828" y="2788046"/>
            <a:ext cx="2685709" cy="400110"/>
          </a:xfrm>
          <a:prstGeom prst="rect">
            <a:avLst/>
          </a:prstGeom>
          <a:noFill/>
        </p:spPr>
        <p:txBody>
          <a:bodyPr wrap="square" rtlCol="0">
            <a:spAutoFit/>
          </a:bodyPr>
          <a:lstStyle/>
          <a:p>
            <a:pPr algn="ctr"/>
            <a:r>
              <a:rPr lang="it-IT" sz="2000" b="1" dirty="0">
                <a:solidFill>
                  <a:srgbClr val="00B0F0"/>
                </a:solidFill>
                <a:latin typeface="Arial Black" panose="020B0604020202020204" pitchFamily="34" charset="0"/>
                <a:cs typeface="Arial Black" panose="020B0604020202020204" pitchFamily="34" charset="0"/>
              </a:rPr>
              <a:t>ABS</a:t>
            </a:r>
            <a:r>
              <a:rPr lang="it-IT" sz="2000" dirty="0">
                <a:solidFill>
                  <a:srgbClr val="00B0F0"/>
                </a:solidFill>
                <a:latin typeface="Arial" panose="020B0604020202020204" pitchFamily="34" charset="0"/>
                <a:cs typeface="Arial" panose="020B0604020202020204" pitchFamily="34" charset="0"/>
              </a:rPr>
              <a:t> </a:t>
            </a:r>
            <a:r>
              <a:rPr lang="it-IT" sz="2000" dirty="0">
                <a:solidFill>
                  <a:schemeClr val="bg1">
                    <a:lumMod val="65000"/>
                  </a:schemeClr>
                </a:solidFill>
                <a:latin typeface="Arial" panose="020B0604020202020204" pitchFamily="34" charset="0"/>
                <a:cs typeface="Arial" panose="020B0604020202020204" pitchFamily="34" charset="0"/>
              </a:rPr>
              <a:t>SERVO</a:t>
            </a:r>
          </a:p>
        </p:txBody>
      </p:sp>
      <p:pic>
        <p:nvPicPr>
          <p:cNvPr id="32" name="Immagine 31">
            <a:extLst>
              <a:ext uri="{FF2B5EF4-FFF2-40B4-BE49-F238E27FC236}">
                <a16:creationId xmlns:a16="http://schemas.microsoft.com/office/drawing/2014/main" id="{F1E3510F-FBA3-1B46-B3C8-4939B8AD2F01}"/>
              </a:ext>
            </a:extLst>
          </p:cNvPr>
          <p:cNvPicPr>
            <a:picLocks noChangeAspect="1"/>
          </p:cNvPicPr>
          <p:nvPr/>
        </p:nvPicPr>
        <p:blipFill>
          <a:blip r:embed="rId4"/>
          <a:stretch>
            <a:fillRect/>
          </a:stretch>
        </p:blipFill>
        <p:spPr>
          <a:xfrm>
            <a:off x="4618843" y="1272073"/>
            <a:ext cx="2726786" cy="2425484"/>
          </a:xfrm>
          <a:prstGeom prst="rect">
            <a:avLst/>
          </a:prstGeom>
        </p:spPr>
      </p:pic>
      <p:sp>
        <p:nvSpPr>
          <p:cNvPr id="33" name="CasellaDiTesto 32">
            <a:extLst>
              <a:ext uri="{FF2B5EF4-FFF2-40B4-BE49-F238E27FC236}">
                <a16:creationId xmlns:a16="http://schemas.microsoft.com/office/drawing/2014/main" id="{82EB58B8-9929-814D-A003-76ADBA5446A1}"/>
              </a:ext>
            </a:extLst>
          </p:cNvPr>
          <p:cNvSpPr txBox="1"/>
          <p:nvPr/>
        </p:nvSpPr>
        <p:spPr>
          <a:xfrm>
            <a:off x="2408616" y="2804234"/>
            <a:ext cx="2685709" cy="400110"/>
          </a:xfrm>
          <a:prstGeom prst="rect">
            <a:avLst/>
          </a:prstGeom>
          <a:noFill/>
        </p:spPr>
        <p:txBody>
          <a:bodyPr wrap="square" rtlCol="0">
            <a:spAutoFit/>
          </a:bodyPr>
          <a:lstStyle/>
          <a:p>
            <a:pPr algn="ctr"/>
            <a:r>
              <a:rPr lang="it-IT" sz="2000" b="1" dirty="0">
                <a:solidFill>
                  <a:srgbClr val="00B0F0"/>
                </a:solidFill>
                <a:latin typeface="Arial Black" panose="020B0604020202020204" pitchFamily="34" charset="0"/>
                <a:cs typeface="Arial Black" panose="020B0604020202020204" pitchFamily="34" charset="0"/>
              </a:rPr>
              <a:t>ABS</a:t>
            </a:r>
            <a:r>
              <a:rPr lang="it-IT" sz="2000" dirty="0">
                <a:solidFill>
                  <a:srgbClr val="00B0F0"/>
                </a:solidFill>
                <a:latin typeface="Arial" panose="020B0604020202020204" pitchFamily="34" charset="0"/>
                <a:cs typeface="Arial" panose="020B0604020202020204" pitchFamily="34" charset="0"/>
              </a:rPr>
              <a:t> </a:t>
            </a:r>
            <a:r>
              <a:rPr lang="it-IT" sz="2000" dirty="0">
                <a:solidFill>
                  <a:schemeClr val="bg1">
                    <a:lumMod val="65000"/>
                  </a:schemeClr>
                </a:solidFill>
                <a:latin typeface="Arial" panose="020B0604020202020204" pitchFamily="34" charset="0"/>
                <a:cs typeface="Arial" panose="020B0604020202020204" pitchFamily="34" charset="0"/>
              </a:rPr>
              <a:t>SLEEVE</a:t>
            </a:r>
          </a:p>
        </p:txBody>
      </p:sp>
      <p:sp>
        <p:nvSpPr>
          <p:cNvPr id="34" name="CasellaDiTesto 33">
            <a:extLst>
              <a:ext uri="{FF2B5EF4-FFF2-40B4-BE49-F238E27FC236}">
                <a16:creationId xmlns:a16="http://schemas.microsoft.com/office/drawing/2014/main" id="{0A6498F2-41F8-A04D-A308-5B903221A1E6}"/>
              </a:ext>
            </a:extLst>
          </p:cNvPr>
          <p:cNvSpPr txBox="1"/>
          <p:nvPr/>
        </p:nvSpPr>
        <p:spPr>
          <a:xfrm>
            <a:off x="2489694" y="5483228"/>
            <a:ext cx="2685709" cy="400110"/>
          </a:xfrm>
          <a:prstGeom prst="rect">
            <a:avLst/>
          </a:prstGeom>
          <a:noFill/>
        </p:spPr>
        <p:txBody>
          <a:bodyPr wrap="square" rtlCol="0">
            <a:spAutoFit/>
          </a:bodyPr>
          <a:lstStyle/>
          <a:p>
            <a:pPr algn="ctr"/>
            <a:r>
              <a:rPr lang="it-IT" sz="2000" b="1" dirty="0">
                <a:solidFill>
                  <a:srgbClr val="00B0F0"/>
                </a:solidFill>
                <a:latin typeface="Arial Black" panose="020B0604020202020204" pitchFamily="34" charset="0"/>
                <a:cs typeface="Arial Black" panose="020B0604020202020204" pitchFamily="34" charset="0"/>
              </a:rPr>
              <a:t>ABS</a:t>
            </a:r>
            <a:r>
              <a:rPr lang="it-IT" sz="2000" dirty="0">
                <a:solidFill>
                  <a:srgbClr val="00B0F0"/>
                </a:solidFill>
                <a:latin typeface="Arial" panose="020B0604020202020204" pitchFamily="34" charset="0"/>
                <a:cs typeface="Arial" panose="020B0604020202020204" pitchFamily="34" charset="0"/>
              </a:rPr>
              <a:t> </a:t>
            </a:r>
            <a:r>
              <a:rPr lang="it-IT" sz="2000" dirty="0">
                <a:solidFill>
                  <a:schemeClr val="bg1">
                    <a:lumMod val="65000"/>
                  </a:schemeClr>
                </a:solidFill>
                <a:latin typeface="Arial" panose="020B0604020202020204" pitchFamily="34" charset="0"/>
                <a:cs typeface="Arial" panose="020B0604020202020204" pitchFamily="34" charset="0"/>
              </a:rPr>
              <a:t>BASIC</a:t>
            </a:r>
          </a:p>
        </p:txBody>
      </p:sp>
      <p:pic>
        <p:nvPicPr>
          <p:cNvPr id="35" name="Immagine 34">
            <a:extLst>
              <a:ext uri="{FF2B5EF4-FFF2-40B4-BE49-F238E27FC236}">
                <a16:creationId xmlns:a16="http://schemas.microsoft.com/office/drawing/2014/main" id="{120FC7EB-258F-8341-8D49-09EACF9C1B1A}"/>
              </a:ext>
            </a:extLst>
          </p:cNvPr>
          <p:cNvPicPr>
            <a:picLocks noChangeAspect="1"/>
          </p:cNvPicPr>
          <p:nvPr/>
        </p:nvPicPr>
        <p:blipFill>
          <a:blip r:embed="rId5"/>
          <a:stretch>
            <a:fillRect/>
          </a:stretch>
        </p:blipFill>
        <p:spPr>
          <a:xfrm>
            <a:off x="6899495" y="2541120"/>
            <a:ext cx="2741747" cy="2431218"/>
          </a:xfrm>
          <a:prstGeom prst="rect">
            <a:avLst/>
          </a:prstGeom>
        </p:spPr>
      </p:pic>
      <p:pic>
        <p:nvPicPr>
          <p:cNvPr id="36" name="Immagine 35">
            <a:extLst>
              <a:ext uri="{FF2B5EF4-FFF2-40B4-BE49-F238E27FC236}">
                <a16:creationId xmlns:a16="http://schemas.microsoft.com/office/drawing/2014/main" id="{98DCFD23-81F1-D540-BB81-3DB838E2A01B}"/>
              </a:ext>
            </a:extLst>
          </p:cNvPr>
          <p:cNvPicPr>
            <a:picLocks noChangeAspect="1"/>
          </p:cNvPicPr>
          <p:nvPr/>
        </p:nvPicPr>
        <p:blipFill>
          <a:blip r:embed="rId6"/>
          <a:stretch>
            <a:fillRect/>
          </a:stretch>
        </p:blipFill>
        <p:spPr>
          <a:xfrm>
            <a:off x="4623201" y="3852072"/>
            <a:ext cx="2750315" cy="2431218"/>
          </a:xfrm>
          <a:prstGeom prst="rect">
            <a:avLst/>
          </a:prstGeom>
        </p:spPr>
      </p:pic>
      <p:sp>
        <p:nvSpPr>
          <p:cNvPr id="39" name="CasellaDiTesto 38">
            <a:extLst>
              <a:ext uri="{FF2B5EF4-FFF2-40B4-BE49-F238E27FC236}">
                <a16:creationId xmlns:a16="http://schemas.microsoft.com/office/drawing/2014/main" id="{4B169182-2720-C640-8EC1-A1371DE0F0DF}"/>
              </a:ext>
            </a:extLst>
          </p:cNvPr>
          <p:cNvSpPr txBox="1"/>
          <p:nvPr/>
        </p:nvSpPr>
        <p:spPr>
          <a:xfrm>
            <a:off x="826477" y="766682"/>
            <a:ext cx="8354592" cy="307777"/>
          </a:xfrm>
          <a:prstGeom prst="rect">
            <a:avLst/>
          </a:prstGeom>
          <a:noFill/>
        </p:spPr>
        <p:txBody>
          <a:bodyPr wrap="square" rtlCol="0">
            <a:spAutoFit/>
          </a:bodyPr>
          <a:lstStyle/>
          <a:p>
            <a:r>
              <a:rPr lang="it-IT" sz="1400" dirty="0">
                <a:solidFill>
                  <a:srgbClr val="00B0F0"/>
                </a:solidFill>
                <a:latin typeface="Arial" panose="020B0604020202020204" pitchFamily="34" charset="0"/>
                <a:cs typeface="Arial" panose="020B0604020202020204" pitchFamily="34" charset="0"/>
              </a:rPr>
              <a:t>[  CONFIGURATION  ]</a:t>
            </a:r>
          </a:p>
        </p:txBody>
      </p:sp>
      <p:cxnSp>
        <p:nvCxnSpPr>
          <p:cNvPr id="40" name="Connettore 1 39">
            <a:extLst>
              <a:ext uri="{FF2B5EF4-FFF2-40B4-BE49-F238E27FC236}">
                <a16:creationId xmlns:a16="http://schemas.microsoft.com/office/drawing/2014/main" id="{BD715217-93F4-FE49-9290-6AD2FC2687FA}"/>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Rettangolo con angoli arrotondati 40">
            <a:extLst>
              <a:ext uri="{FF2B5EF4-FFF2-40B4-BE49-F238E27FC236}">
                <a16:creationId xmlns:a16="http://schemas.microsoft.com/office/drawing/2014/main" id="{92144FE0-6AF9-CE45-932C-B3D54DC0E5D2}"/>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88244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0"/>
                                        <p:tgtEl>
                                          <p:spTgt spid="4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2000"/>
                                        <p:tgtEl>
                                          <p:spTgt spid="39"/>
                                        </p:tgtEl>
                                      </p:cBhvr>
                                    </p:animEffect>
                                  </p:childTnLst>
                                </p:cTn>
                              </p:par>
                              <p:par>
                                <p:cTn id="11"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12" dur="3000" fill="hold"/>
                                        <p:tgtEl>
                                          <p:spTgt spid="41"/>
                                        </p:tgtEl>
                                        <p:attrNameLst>
                                          <p:attrName>ppt_x</p:attrName>
                                          <p:attrName>ppt_y</p:attrName>
                                        </p:attrNameLst>
                                      </p:cBhvr>
                                      <p:rCtr x="0" y="13310"/>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8" decel="5000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000" fill="hold"/>
                                        <p:tgtEl>
                                          <p:spTgt spid="32"/>
                                        </p:tgtEl>
                                        <p:attrNameLst>
                                          <p:attrName>ppt_x</p:attrName>
                                        </p:attrNameLst>
                                      </p:cBhvr>
                                      <p:tavLst>
                                        <p:tav tm="0">
                                          <p:val>
                                            <p:strVal val="0-#ppt_w/2"/>
                                          </p:val>
                                        </p:tav>
                                        <p:tav tm="100000">
                                          <p:val>
                                            <p:strVal val="#ppt_x"/>
                                          </p:val>
                                        </p:tav>
                                      </p:tavLst>
                                    </p:anim>
                                    <p:anim calcmode="lin" valueType="num">
                                      <p:cBhvr additive="base">
                                        <p:cTn id="18" dur="10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decel="50000" fill="hold" grpId="0" nodeType="withEffect">
                                  <p:stCondLst>
                                    <p:cond delay="30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000" fill="hold"/>
                                        <p:tgtEl>
                                          <p:spTgt spid="33"/>
                                        </p:tgtEl>
                                        <p:attrNameLst>
                                          <p:attrName>ppt_x</p:attrName>
                                        </p:attrNameLst>
                                      </p:cBhvr>
                                      <p:tavLst>
                                        <p:tav tm="0">
                                          <p:val>
                                            <p:strVal val="0-#ppt_w/2"/>
                                          </p:val>
                                        </p:tav>
                                        <p:tav tm="100000">
                                          <p:val>
                                            <p:strVal val="#ppt_x"/>
                                          </p:val>
                                        </p:tav>
                                      </p:tavLst>
                                    </p:anim>
                                    <p:anim calcmode="lin" valueType="num">
                                      <p:cBhvr additive="base">
                                        <p:cTn id="22"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decel="5000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0-#ppt_w/2"/>
                                          </p:val>
                                        </p:tav>
                                        <p:tav tm="100000">
                                          <p:val>
                                            <p:strVal val="#ppt_x"/>
                                          </p:val>
                                        </p:tav>
                                      </p:tavLst>
                                    </p:anim>
                                    <p:anim calcmode="lin" valueType="num">
                                      <p:cBhvr additive="base">
                                        <p:cTn id="28" dur="10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8" decel="5000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5000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000" fill="hold"/>
                                        <p:tgtEl>
                                          <p:spTgt spid="36"/>
                                        </p:tgtEl>
                                        <p:attrNameLst>
                                          <p:attrName>ppt_x</p:attrName>
                                        </p:attrNameLst>
                                      </p:cBhvr>
                                      <p:tavLst>
                                        <p:tav tm="0">
                                          <p:val>
                                            <p:strVal val="0-#ppt_w/2"/>
                                          </p:val>
                                        </p:tav>
                                        <p:tav tm="100000">
                                          <p:val>
                                            <p:strVal val="#ppt_x"/>
                                          </p:val>
                                        </p:tav>
                                      </p:tavLst>
                                    </p:anim>
                                    <p:anim calcmode="lin" valueType="num">
                                      <p:cBhvr additive="base">
                                        <p:cTn id="38" dur="1000" fill="hold"/>
                                        <p:tgtEl>
                                          <p:spTgt spid="36"/>
                                        </p:tgtEl>
                                        <p:attrNameLst>
                                          <p:attrName>ppt_y</p:attrName>
                                        </p:attrNameLst>
                                      </p:cBhvr>
                                      <p:tavLst>
                                        <p:tav tm="0">
                                          <p:val>
                                            <p:strVal val="#ppt_y"/>
                                          </p:val>
                                        </p:tav>
                                        <p:tav tm="100000">
                                          <p:val>
                                            <p:strVal val="#ppt_y"/>
                                          </p:val>
                                        </p:tav>
                                      </p:tavLst>
                                    </p:anim>
                                  </p:childTnLst>
                                </p:cTn>
                              </p:par>
                              <p:par>
                                <p:cTn id="39" presetID="2" presetClass="entr" presetSubtype="8" decel="50000" fill="hold" grpId="0" nodeType="withEffect">
                                  <p:stCondLst>
                                    <p:cond delay="30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1000" fill="hold"/>
                                        <p:tgtEl>
                                          <p:spTgt spid="34"/>
                                        </p:tgtEl>
                                        <p:attrNameLst>
                                          <p:attrName>ppt_x</p:attrName>
                                        </p:attrNameLst>
                                      </p:cBhvr>
                                      <p:tavLst>
                                        <p:tav tm="0">
                                          <p:val>
                                            <p:strVal val="0-#ppt_w/2"/>
                                          </p:val>
                                        </p:tav>
                                        <p:tav tm="100000">
                                          <p:val>
                                            <p:strVal val="#ppt_x"/>
                                          </p:val>
                                        </p:tav>
                                      </p:tavLst>
                                    </p:anim>
                                    <p:anim calcmode="lin" valueType="num">
                                      <p:cBhvr additive="base">
                                        <p:cTn id="4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p:bldP spid="34" grpId="0"/>
      <p:bldP spid="39" grpId="0"/>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F2A77001-58F4-D648-92DA-D882D1429E91}"/>
              </a:ext>
            </a:extLst>
          </p:cNvPr>
          <p:cNvPicPr>
            <a:picLocks noChangeAspect="1"/>
          </p:cNvPicPr>
          <p:nvPr/>
        </p:nvPicPr>
        <p:blipFill>
          <a:blip r:embed="rId2"/>
          <a:stretch>
            <a:fillRect/>
          </a:stretch>
        </p:blipFill>
        <p:spPr>
          <a:xfrm>
            <a:off x="0" y="1294"/>
            <a:ext cx="12192000" cy="6858000"/>
          </a:xfrm>
          <a:prstGeom prst="rect">
            <a:avLst/>
          </a:prstGeom>
        </p:spPr>
      </p:pic>
      <p:pic>
        <p:nvPicPr>
          <p:cNvPr id="22" name="Immagine 21">
            <a:extLst>
              <a:ext uri="{FF2B5EF4-FFF2-40B4-BE49-F238E27FC236}">
                <a16:creationId xmlns:a16="http://schemas.microsoft.com/office/drawing/2014/main" id="{B39FB19C-FE0D-9649-9F0C-48EA1F715867}"/>
              </a:ext>
            </a:extLst>
          </p:cNvPr>
          <p:cNvPicPr>
            <a:picLocks noChangeAspect="1"/>
          </p:cNvPicPr>
          <p:nvPr/>
        </p:nvPicPr>
        <p:blipFill>
          <a:blip r:embed="rId3"/>
          <a:stretch>
            <a:fillRect/>
          </a:stretch>
        </p:blipFill>
        <p:spPr>
          <a:xfrm>
            <a:off x="8590689" y="6489700"/>
            <a:ext cx="1612900" cy="368300"/>
          </a:xfrm>
          <a:prstGeom prst="rect">
            <a:avLst/>
          </a:prstGeom>
        </p:spPr>
      </p:pic>
      <p:pic>
        <p:nvPicPr>
          <p:cNvPr id="73" name="Immagine 72">
            <a:extLst>
              <a:ext uri="{FF2B5EF4-FFF2-40B4-BE49-F238E27FC236}">
                <a16:creationId xmlns:a16="http://schemas.microsoft.com/office/drawing/2014/main" id="{C4D77C07-DA43-1C4E-90E2-C6DB2B9EFA93}"/>
              </a:ext>
            </a:extLst>
          </p:cNvPr>
          <p:cNvPicPr>
            <a:picLocks noChangeAspect="1"/>
          </p:cNvPicPr>
          <p:nvPr/>
        </p:nvPicPr>
        <p:blipFill>
          <a:blip r:embed="rId4"/>
          <a:stretch>
            <a:fillRect/>
          </a:stretch>
        </p:blipFill>
        <p:spPr>
          <a:xfrm>
            <a:off x="8590689" y="-1"/>
            <a:ext cx="1612900" cy="368300"/>
          </a:xfrm>
          <a:prstGeom prst="rect">
            <a:avLst/>
          </a:prstGeom>
        </p:spPr>
      </p:pic>
      <p:sp>
        <p:nvSpPr>
          <p:cNvPr id="2" name="Segnaposto numero diapositiva 1">
            <a:extLst>
              <a:ext uri="{FF2B5EF4-FFF2-40B4-BE49-F238E27FC236}">
                <a16:creationId xmlns:a16="http://schemas.microsoft.com/office/drawing/2014/main" id="{725E327F-B7F5-2B4D-86F8-770C2C798BF8}"/>
              </a:ext>
            </a:extLst>
          </p:cNvPr>
          <p:cNvSpPr>
            <a:spLocks noGrp="1"/>
          </p:cNvSpPr>
          <p:nvPr>
            <p:ph type="sldNum" sz="quarter" idx="12"/>
          </p:nvPr>
        </p:nvSpPr>
        <p:spPr/>
        <p:txBody>
          <a:bodyPr/>
          <a:lstStyle/>
          <a:p>
            <a:fld id="{8CDB1FC1-917F-904A-BA0B-B350F54F3273}" type="slidenum">
              <a:rPr lang="it-IT" smtClean="0"/>
              <a:pPr/>
              <a:t>16</a:t>
            </a:fld>
            <a:endParaRPr lang="it-IT" dirty="0"/>
          </a:p>
        </p:txBody>
      </p:sp>
      <p:sp>
        <p:nvSpPr>
          <p:cNvPr id="5" name="Segnaposto numero diapositiva 1">
            <a:extLst>
              <a:ext uri="{FF2B5EF4-FFF2-40B4-BE49-F238E27FC236}">
                <a16:creationId xmlns:a16="http://schemas.microsoft.com/office/drawing/2014/main" id="{FF39F816-A4A6-7346-BDDF-FF026CC71441}"/>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SMARTNESS</a:t>
            </a:r>
          </a:p>
        </p:txBody>
      </p:sp>
      <p:sp>
        <p:nvSpPr>
          <p:cNvPr id="6" name="CasellaDiTesto 5">
            <a:extLst>
              <a:ext uri="{FF2B5EF4-FFF2-40B4-BE49-F238E27FC236}">
                <a16:creationId xmlns:a16="http://schemas.microsoft.com/office/drawing/2014/main" id="{E32D299F-26CC-5B4C-A296-F3B52A1AE9E3}"/>
              </a:ext>
            </a:extLst>
          </p:cNvPr>
          <p:cNvSpPr txBox="1"/>
          <p:nvPr/>
        </p:nvSpPr>
        <p:spPr>
          <a:xfrm>
            <a:off x="826477" y="1112005"/>
            <a:ext cx="6998677" cy="2207399"/>
          </a:xfrm>
          <a:prstGeom prst="rect">
            <a:avLst/>
          </a:prstGeom>
          <a:noFill/>
        </p:spPr>
        <p:txBody>
          <a:bodyPr wrap="square" rtlCol="0">
            <a:spAutoFit/>
          </a:bodyPr>
          <a:lstStyle/>
          <a:p>
            <a:pPr>
              <a:lnSpc>
                <a:spcPts val="8060"/>
              </a:lnSpc>
            </a:pPr>
            <a:r>
              <a:rPr lang="it-IT" sz="8800" b="1" spc="-600" dirty="0">
                <a:solidFill>
                  <a:srgbClr val="00B0F0"/>
                </a:solidFill>
                <a:latin typeface="Arial Black" panose="020B0604020202020204" pitchFamily="34" charset="0"/>
                <a:cs typeface="Arial Black" panose="020B0604020202020204" pitchFamily="34" charset="0"/>
              </a:rPr>
              <a:t>ABS</a:t>
            </a:r>
          </a:p>
          <a:p>
            <a:pPr>
              <a:lnSpc>
                <a:spcPts val="8060"/>
              </a:lnSpc>
            </a:pPr>
            <a:r>
              <a:rPr lang="it-IT" sz="8800" b="1" spc="-600" dirty="0">
                <a:solidFill>
                  <a:schemeClr val="accent1">
                    <a:lumMod val="20000"/>
                    <a:lumOff val="80000"/>
                  </a:schemeClr>
                </a:solidFill>
                <a:latin typeface="Arial Black" panose="020B0604020202020204" pitchFamily="34" charset="0"/>
                <a:cs typeface="Arial Black" panose="020B0604020202020204" pitchFamily="34" charset="0"/>
              </a:rPr>
              <a:t>SERVO</a:t>
            </a:r>
          </a:p>
        </p:txBody>
      </p:sp>
      <p:sp>
        <p:nvSpPr>
          <p:cNvPr id="39" name="CasellaDiTesto 38">
            <a:extLst>
              <a:ext uri="{FF2B5EF4-FFF2-40B4-BE49-F238E27FC236}">
                <a16:creationId xmlns:a16="http://schemas.microsoft.com/office/drawing/2014/main" id="{4B169182-2720-C640-8EC1-A1371DE0F0DF}"/>
              </a:ext>
            </a:extLst>
          </p:cNvPr>
          <p:cNvSpPr txBox="1"/>
          <p:nvPr/>
        </p:nvSpPr>
        <p:spPr>
          <a:xfrm>
            <a:off x="826477" y="766682"/>
            <a:ext cx="8354592" cy="307777"/>
          </a:xfrm>
          <a:prstGeom prst="rect">
            <a:avLst/>
          </a:prstGeom>
          <a:noFill/>
        </p:spPr>
        <p:txBody>
          <a:bodyPr wrap="square" rtlCol="0">
            <a:spAutoFit/>
          </a:bodyPr>
          <a:lstStyle/>
          <a:p>
            <a:r>
              <a:rPr lang="it-IT" sz="1400" dirty="0">
                <a:solidFill>
                  <a:srgbClr val="00B0F0"/>
                </a:solidFill>
                <a:latin typeface="Arial" panose="020B0604020202020204" pitchFamily="34" charset="0"/>
                <a:cs typeface="Arial" panose="020B0604020202020204" pitchFamily="34" charset="0"/>
              </a:rPr>
              <a:t>[  CONFIGURATION  ]</a:t>
            </a:r>
          </a:p>
        </p:txBody>
      </p:sp>
      <p:cxnSp>
        <p:nvCxnSpPr>
          <p:cNvPr id="40" name="Connettore 1 39">
            <a:extLst>
              <a:ext uri="{FF2B5EF4-FFF2-40B4-BE49-F238E27FC236}">
                <a16:creationId xmlns:a16="http://schemas.microsoft.com/office/drawing/2014/main" id="{BD715217-93F4-FE49-9290-6AD2FC2687FA}"/>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Rettangolo con angoli arrotondati 40">
            <a:extLst>
              <a:ext uri="{FF2B5EF4-FFF2-40B4-BE49-F238E27FC236}">
                <a16:creationId xmlns:a16="http://schemas.microsoft.com/office/drawing/2014/main" id="{92144FE0-6AF9-CE45-932C-B3D54DC0E5D2}"/>
              </a:ext>
            </a:extLst>
          </p:cNvPr>
          <p:cNvSpPr/>
          <p:nvPr/>
        </p:nvSpPr>
        <p:spPr>
          <a:xfrm rot="16200000">
            <a:off x="449063" y="1278470"/>
            <a:ext cx="395207" cy="545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DA41089C-33F4-D347-8215-DFD5BDCCA92C}"/>
              </a:ext>
            </a:extLst>
          </p:cNvPr>
          <p:cNvPicPr>
            <a:picLocks noChangeAspect="1"/>
          </p:cNvPicPr>
          <p:nvPr/>
        </p:nvPicPr>
        <p:blipFill>
          <a:blip r:embed="rId5"/>
          <a:stretch>
            <a:fillRect/>
          </a:stretch>
        </p:blipFill>
        <p:spPr>
          <a:xfrm>
            <a:off x="2403230" y="8472"/>
            <a:ext cx="12192000" cy="6849527"/>
          </a:xfrm>
          <a:prstGeom prst="rect">
            <a:avLst/>
          </a:prstGeom>
        </p:spPr>
      </p:pic>
      <p:pic>
        <p:nvPicPr>
          <p:cNvPr id="24" name="Immagine 23">
            <a:extLst>
              <a:ext uri="{FF2B5EF4-FFF2-40B4-BE49-F238E27FC236}">
                <a16:creationId xmlns:a16="http://schemas.microsoft.com/office/drawing/2014/main" id="{E3B043B1-F7D7-3549-B453-A6CFBAC62407}"/>
              </a:ext>
            </a:extLst>
          </p:cNvPr>
          <p:cNvPicPr>
            <a:picLocks noChangeAspect="1"/>
          </p:cNvPicPr>
          <p:nvPr/>
        </p:nvPicPr>
        <p:blipFill>
          <a:blip r:embed="rId6"/>
          <a:stretch>
            <a:fillRect/>
          </a:stretch>
        </p:blipFill>
        <p:spPr>
          <a:xfrm>
            <a:off x="239194" y="155952"/>
            <a:ext cx="447030" cy="45719"/>
          </a:xfrm>
          <a:prstGeom prst="rect">
            <a:avLst/>
          </a:prstGeom>
        </p:spPr>
      </p:pic>
      <p:sp>
        <p:nvSpPr>
          <p:cNvPr id="25" name="CasellaDiTesto 24">
            <a:extLst>
              <a:ext uri="{FF2B5EF4-FFF2-40B4-BE49-F238E27FC236}">
                <a16:creationId xmlns:a16="http://schemas.microsoft.com/office/drawing/2014/main" id="{CF9A1B24-D44F-3F46-9EB6-EBD58E0852DD}"/>
              </a:ext>
            </a:extLst>
          </p:cNvPr>
          <p:cNvSpPr txBox="1"/>
          <p:nvPr/>
        </p:nvSpPr>
        <p:spPr>
          <a:xfrm>
            <a:off x="748217" y="79702"/>
            <a:ext cx="2704454" cy="215444"/>
          </a:xfrm>
          <a:prstGeom prst="rect">
            <a:avLst/>
          </a:prstGeom>
          <a:noFill/>
        </p:spPr>
        <p:txBody>
          <a:bodyPr wrap="square" rtlCol="0">
            <a:spAutoFit/>
          </a:bodyPr>
          <a:lstStyle/>
          <a:p>
            <a:r>
              <a:rPr lang="it-IT" sz="800" dirty="0">
                <a:solidFill>
                  <a:schemeClr val="accent1">
                    <a:lumMod val="20000"/>
                    <a:lumOff val="80000"/>
                  </a:schemeClr>
                </a:solidFill>
                <a:latin typeface="Arial" panose="020B0604020202020204" pitchFamily="34" charset="0"/>
                <a:cs typeface="Arial" panose="020B0604020202020204" pitchFamily="34" charset="0"/>
              </a:rPr>
              <a:t>MADE IN ITALY SINCE 1988</a:t>
            </a:r>
          </a:p>
        </p:txBody>
      </p:sp>
    </p:spTree>
    <p:extLst>
      <p:ext uri="{BB962C8B-B14F-4D97-AF65-F5344CB8AC3E}">
        <p14:creationId xmlns:p14="http://schemas.microsoft.com/office/powerpoint/2010/main" val="3613230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2000"/>
                                        <p:tgtEl>
                                          <p:spTgt spid="39"/>
                                        </p:tgtEl>
                                      </p:cBhvr>
                                    </p:animEffect>
                                  </p:childTnLst>
                                </p:cTn>
                              </p:par>
                              <p:par>
                                <p:cTn id="8"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9" dur="3000" fill="hold"/>
                                        <p:tgtEl>
                                          <p:spTgt spid="41"/>
                                        </p:tgtEl>
                                        <p:attrNameLst>
                                          <p:attrName>ppt_x</p:attrName>
                                          <p:attrName>ppt_y</p:attrName>
                                        </p:attrNameLst>
                                      </p:cBhvr>
                                      <p:rCtr x="0" y="1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F2A77001-58F4-D648-92DA-D882D1429E91}"/>
              </a:ext>
            </a:extLst>
          </p:cNvPr>
          <p:cNvPicPr>
            <a:picLocks noChangeAspect="1"/>
          </p:cNvPicPr>
          <p:nvPr/>
        </p:nvPicPr>
        <p:blipFill>
          <a:blip r:embed="rId2"/>
          <a:stretch>
            <a:fillRect/>
          </a:stretch>
        </p:blipFill>
        <p:spPr>
          <a:xfrm>
            <a:off x="0" y="1294"/>
            <a:ext cx="12192000" cy="6858000"/>
          </a:xfrm>
          <a:prstGeom prst="rect">
            <a:avLst/>
          </a:prstGeom>
        </p:spPr>
      </p:pic>
      <p:pic>
        <p:nvPicPr>
          <p:cNvPr id="8" name="Immagine 7">
            <a:extLst>
              <a:ext uri="{FF2B5EF4-FFF2-40B4-BE49-F238E27FC236}">
                <a16:creationId xmlns:a16="http://schemas.microsoft.com/office/drawing/2014/main" id="{DA41089C-33F4-D347-8215-DFD5BDCCA92C}"/>
              </a:ext>
            </a:extLst>
          </p:cNvPr>
          <p:cNvPicPr>
            <a:picLocks noChangeAspect="1"/>
          </p:cNvPicPr>
          <p:nvPr/>
        </p:nvPicPr>
        <p:blipFill>
          <a:blip r:embed="rId3"/>
          <a:stretch>
            <a:fillRect/>
          </a:stretch>
        </p:blipFill>
        <p:spPr>
          <a:xfrm>
            <a:off x="2121075" y="368299"/>
            <a:ext cx="10897402" cy="6849528"/>
          </a:xfrm>
          <a:prstGeom prst="rect">
            <a:avLst/>
          </a:prstGeom>
        </p:spPr>
      </p:pic>
      <p:pic>
        <p:nvPicPr>
          <p:cNvPr id="22" name="Immagine 21">
            <a:extLst>
              <a:ext uri="{FF2B5EF4-FFF2-40B4-BE49-F238E27FC236}">
                <a16:creationId xmlns:a16="http://schemas.microsoft.com/office/drawing/2014/main" id="{B39FB19C-FE0D-9649-9F0C-48EA1F715867}"/>
              </a:ext>
            </a:extLst>
          </p:cNvPr>
          <p:cNvPicPr>
            <a:picLocks noChangeAspect="1"/>
          </p:cNvPicPr>
          <p:nvPr/>
        </p:nvPicPr>
        <p:blipFill>
          <a:blip r:embed="rId4"/>
          <a:stretch>
            <a:fillRect/>
          </a:stretch>
        </p:blipFill>
        <p:spPr>
          <a:xfrm>
            <a:off x="8590689" y="6489700"/>
            <a:ext cx="1612900" cy="368300"/>
          </a:xfrm>
          <a:prstGeom prst="rect">
            <a:avLst/>
          </a:prstGeom>
        </p:spPr>
      </p:pic>
      <p:pic>
        <p:nvPicPr>
          <p:cNvPr id="73" name="Immagine 72">
            <a:extLst>
              <a:ext uri="{FF2B5EF4-FFF2-40B4-BE49-F238E27FC236}">
                <a16:creationId xmlns:a16="http://schemas.microsoft.com/office/drawing/2014/main" id="{C4D77C07-DA43-1C4E-90E2-C6DB2B9EFA93}"/>
              </a:ext>
            </a:extLst>
          </p:cNvPr>
          <p:cNvPicPr>
            <a:picLocks noChangeAspect="1"/>
          </p:cNvPicPr>
          <p:nvPr/>
        </p:nvPicPr>
        <p:blipFill>
          <a:blip r:embed="rId5"/>
          <a:stretch>
            <a:fillRect/>
          </a:stretch>
        </p:blipFill>
        <p:spPr>
          <a:xfrm>
            <a:off x="8590689" y="-1"/>
            <a:ext cx="1612900" cy="368300"/>
          </a:xfrm>
          <a:prstGeom prst="rect">
            <a:avLst/>
          </a:prstGeom>
        </p:spPr>
      </p:pic>
      <p:sp>
        <p:nvSpPr>
          <p:cNvPr id="2" name="Segnaposto numero diapositiva 1">
            <a:extLst>
              <a:ext uri="{FF2B5EF4-FFF2-40B4-BE49-F238E27FC236}">
                <a16:creationId xmlns:a16="http://schemas.microsoft.com/office/drawing/2014/main" id="{725E327F-B7F5-2B4D-86F8-770C2C798BF8}"/>
              </a:ext>
            </a:extLst>
          </p:cNvPr>
          <p:cNvSpPr>
            <a:spLocks noGrp="1"/>
          </p:cNvSpPr>
          <p:nvPr>
            <p:ph type="sldNum" sz="quarter" idx="12"/>
          </p:nvPr>
        </p:nvSpPr>
        <p:spPr/>
        <p:txBody>
          <a:bodyPr/>
          <a:lstStyle/>
          <a:p>
            <a:fld id="{8CDB1FC1-917F-904A-BA0B-B350F54F3273}" type="slidenum">
              <a:rPr lang="it-IT" smtClean="0"/>
              <a:pPr/>
              <a:t>17</a:t>
            </a:fld>
            <a:endParaRPr lang="it-IT" dirty="0"/>
          </a:p>
        </p:txBody>
      </p:sp>
      <p:sp>
        <p:nvSpPr>
          <p:cNvPr id="5" name="Segnaposto numero diapositiva 1">
            <a:extLst>
              <a:ext uri="{FF2B5EF4-FFF2-40B4-BE49-F238E27FC236}">
                <a16:creationId xmlns:a16="http://schemas.microsoft.com/office/drawing/2014/main" id="{FF39F816-A4A6-7346-BDDF-FF026CC71441}"/>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SMARTNESS</a:t>
            </a:r>
          </a:p>
        </p:txBody>
      </p:sp>
      <p:sp>
        <p:nvSpPr>
          <p:cNvPr id="6" name="CasellaDiTesto 5">
            <a:extLst>
              <a:ext uri="{FF2B5EF4-FFF2-40B4-BE49-F238E27FC236}">
                <a16:creationId xmlns:a16="http://schemas.microsoft.com/office/drawing/2014/main" id="{E32D299F-26CC-5B4C-A296-F3B52A1AE9E3}"/>
              </a:ext>
            </a:extLst>
          </p:cNvPr>
          <p:cNvSpPr txBox="1"/>
          <p:nvPr/>
        </p:nvSpPr>
        <p:spPr>
          <a:xfrm>
            <a:off x="826477" y="1112005"/>
            <a:ext cx="6998677" cy="1970668"/>
          </a:xfrm>
          <a:prstGeom prst="rect">
            <a:avLst/>
          </a:prstGeom>
          <a:noFill/>
        </p:spPr>
        <p:txBody>
          <a:bodyPr wrap="square" rtlCol="0">
            <a:spAutoFit/>
          </a:bodyPr>
          <a:lstStyle/>
          <a:p>
            <a:pPr>
              <a:lnSpc>
                <a:spcPts val="8060"/>
              </a:lnSpc>
            </a:pPr>
            <a:r>
              <a:rPr lang="it-IT" sz="8800" b="1" spc="-600" dirty="0">
                <a:solidFill>
                  <a:srgbClr val="00B0F0"/>
                </a:solidFill>
                <a:latin typeface="Arial Black" panose="020B0604020202020204" pitchFamily="34" charset="0"/>
                <a:cs typeface="Arial Black" panose="020B0604020202020204" pitchFamily="34" charset="0"/>
              </a:rPr>
              <a:t>ABS</a:t>
            </a:r>
          </a:p>
          <a:p>
            <a:pPr>
              <a:lnSpc>
                <a:spcPts val="6240"/>
              </a:lnSpc>
            </a:pPr>
            <a:r>
              <a:rPr lang="it-IT" sz="7200" b="1" spc="-600" dirty="0">
                <a:solidFill>
                  <a:schemeClr val="accent1">
                    <a:lumMod val="20000"/>
                    <a:lumOff val="80000"/>
                  </a:schemeClr>
                </a:solidFill>
                <a:latin typeface="Arial Black" panose="020B0604020202020204" pitchFamily="34" charset="0"/>
                <a:cs typeface="Arial Black" panose="020B0604020202020204" pitchFamily="34" charset="0"/>
              </a:rPr>
              <a:t>SLEEVE</a:t>
            </a:r>
          </a:p>
        </p:txBody>
      </p:sp>
      <p:sp>
        <p:nvSpPr>
          <p:cNvPr id="39" name="CasellaDiTesto 38">
            <a:extLst>
              <a:ext uri="{FF2B5EF4-FFF2-40B4-BE49-F238E27FC236}">
                <a16:creationId xmlns:a16="http://schemas.microsoft.com/office/drawing/2014/main" id="{4B169182-2720-C640-8EC1-A1371DE0F0DF}"/>
              </a:ext>
            </a:extLst>
          </p:cNvPr>
          <p:cNvSpPr txBox="1"/>
          <p:nvPr/>
        </p:nvSpPr>
        <p:spPr>
          <a:xfrm>
            <a:off x="826477" y="766682"/>
            <a:ext cx="8354592" cy="307777"/>
          </a:xfrm>
          <a:prstGeom prst="rect">
            <a:avLst/>
          </a:prstGeom>
          <a:noFill/>
        </p:spPr>
        <p:txBody>
          <a:bodyPr wrap="square" rtlCol="0">
            <a:spAutoFit/>
          </a:bodyPr>
          <a:lstStyle/>
          <a:p>
            <a:r>
              <a:rPr lang="it-IT" sz="1400" dirty="0">
                <a:solidFill>
                  <a:srgbClr val="00B0F0"/>
                </a:solidFill>
                <a:latin typeface="Arial" panose="020B0604020202020204" pitchFamily="34" charset="0"/>
                <a:cs typeface="Arial" panose="020B0604020202020204" pitchFamily="34" charset="0"/>
              </a:rPr>
              <a:t>[  CONFIGURATION  ]</a:t>
            </a:r>
          </a:p>
        </p:txBody>
      </p:sp>
      <p:cxnSp>
        <p:nvCxnSpPr>
          <p:cNvPr id="40" name="Connettore 1 39">
            <a:extLst>
              <a:ext uri="{FF2B5EF4-FFF2-40B4-BE49-F238E27FC236}">
                <a16:creationId xmlns:a16="http://schemas.microsoft.com/office/drawing/2014/main" id="{BD715217-93F4-FE49-9290-6AD2FC2687FA}"/>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Rettangolo con angoli arrotondati 40">
            <a:extLst>
              <a:ext uri="{FF2B5EF4-FFF2-40B4-BE49-F238E27FC236}">
                <a16:creationId xmlns:a16="http://schemas.microsoft.com/office/drawing/2014/main" id="{92144FE0-6AF9-CE45-932C-B3D54DC0E5D2}"/>
              </a:ext>
            </a:extLst>
          </p:cNvPr>
          <p:cNvSpPr/>
          <p:nvPr/>
        </p:nvSpPr>
        <p:spPr>
          <a:xfrm rot="16200000">
            <a:off x="449063" y="1278470"/>
            <a:ext cx="395207" cy="545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20000"/>
                  <a:lumOff val="80000"/>
                </a:schemeClr>
              </a:solidFill>
            </a:endParaRPr>
          </a:p>
        </p:txBody>
      </p:sp>
      <p:pic>
        <p:nvPicPr>
          <p:cNvPr id="24" name="Immagine 23">
            <a:extLst>
              <a:ext uri="{FF2B5EF4-FFF2-40B4-BE49-F238E27FC236}">
                <a16:creationId xmlns:a16="http://schemas.microsoft.com/office/drawing/2014/main" id="{E3B043B1-F7D7-3549-B453-A6CFBAC62407}"/>
              </a:ext>
            </a:extLst>
          </p:cNvPr>
          <p:cNvPicPr>
            <a:picLocks noChangeAspect="1"/>
          </p:cNvPicPr>
          <p:nvPr/>
        </p:nvPicPr>
        <p:blipFill>
          <a:blip r:embed="rId6"/>
          <a:stretch>
            <a:fillRect/>
          </a:stretch>
        </p:blipFill>
        <p:spPr>
          <a:xfrm>
            <a:off x="239194" y="155952"/>
            <a:ext cx="447030" cy="45719"/>
          </a:xfrm>
          <a:prstGeom prst="rect">
            <a:avLst/>
          </a:prstGeom>
        </p:spPr>
      </p:pic>
      <p:sp>
        <p:nvSpPr>
          <p:cNvPr id="25" name="CasellaDiTesto 24">
            <a:extLst>
              <a:ext uri="{FF2B5EF4-FFF2-40B4-BE49-F238E27FC236}">
                <a16:creationId xmlns:a16="http://schemas.microsoft.com/office/drawing/2014/main" id="{CF9A1B24-D44F-3F46-9EB6-EBD58E0852DD}"/>
              </a:ext>
            </a:extLst>
          </p:cNvPr>
          <p:cNvSpPr txBox="1"/>
          <p:nvPr/>
        </p:nvSpPr>
        <p:spPr>
          <a:xfrm>
            <a:off x="748217" y="79702"/>
            <a:ext cx="2704454" cy="215444"/>
          </a:xfrm>
          <a:prstGeom prst="rect">
            <a:avLst/>
          </a:prstGeom>
          <a:noFill/>
        </p:spPr>
        <p:txBody>
          <a:bodyPr wrap="square" rtlCol="0">
            <a:spAutoFit/>
          </a:bodyPr>
          <a:lstStyle/>
          <a:p>
            <a:r>
              <a:rPr lang="it-IT" sz="800" dirty="0">
                <a:solidFill>
                  <a:schemeClr val="accent1">
                    <a:lumMod val="20000"/>
                    <a:lumOff val="80000"/>
                  </a:schemeClr>
                </a:solidFill>
                <a:latin typeface="Arial" panose="020B0604020202020204" pitchFamily="34" charset="0"/>
                <a:cs typeface="Arial" panose="020B0604020202020204" pitchFamily="34" charset="0"/>
              </a:rPr>
              <a:t>MADE IN ITALY SINCE 1988</a:t>
            </a:r>
          </a:p>
        </p:txBody>
      </p:sp>
    </p:spTree>
    <p:extLst>
      <p:ext uri="{BB962C8B-B14F-4D97-AF65-F5344CB8AC3E}">
        <p14:creationId xmlns:p14="http://schemas.microsoft.com/office/powerpoint/2010/main" val="3524587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2000"/>
                                        <p:tgtEl>
                                          <p:spTgt spid="39"/>
                                        </p:tgtEl>
                                      </p:cBhvr>
                                    </p:animEffect>
                                  </p:childTnLst>
                                </p:cTn>
                              </p:par>
                              <p:par>
                                <p:cTn id="8"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9" dur="3000" fill="hold"/>
                                        <p:tgtEl>
                                          <p:spTgt spid="41"/>
                                        </p:tgtEl>
                                        <p:attrNameLst>
                                          <p:attrName>ppt_x</p:attrName>
                                          <p:attrName>ppt_y</p:attrName>
                                        </p:attrNameLst>
                                      </p:cBhvr>
                                      <p:rCtr x="0" y="1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magine 39">
            <a:extLst>
              <a:ext uri="{FF2B5EF4-FFF2-40B4-BE49-F238E27FC236}">
                <a16:creationId xmlns:a16="http://schemas.microsoft.com/office/drawing/2014/main" id="{D2E84B77-7B03-D344-A50E-A5A4485592DB}"/>
              </a:ext>
            </a:extLst>
          </p:cNvPr>
          <p:cNvPicPr>
            <a:picLocks noChangeAspect="1"/>
          </p:cNvPicPr>
          <p:nvPr/>
        </p:nvPicPr>
        <p:blipFill>
          <a:blip r:embed="rId2"/>
          <a:stretch>
            <a:fillRect/>
          </a:stretch>
        </p:blipFill>
        <p:spPr>
          <a:xfrm>
            <a:off x="-1" y="-408583"/>
            <a:ext cx="12231821" cy="8152509"/>
          </a:xfrm>
          <a:prstGeom prst="rect">
            <a:avLst/>
          </a:prstGeom>
        </p:spPr>
      </p:pic>
      <p:grpSp>
        <p:nvGrpSpPr>
          <p:cNvPr id="41" name="Gruppo 40">
            <a:extLst>
              <a:ext uri="{FF2B5EF4-FFF2-40B4-BE49-F238E27FC236}">
                <a16:creationId xmlns:a16="http://schemas.microsoft.com/office/drawing/2014/main" id="{2D5AB9CA-AE29-2344-B424-901913F05A92}"/>
              </a:ext>
            </a:extLst>
          </p:cNvPr>
          <p:cNvGrpSpPr/>
          <p:nvPr/>
        </p:nvGrpSpPr>
        <p:grpSpPr>
          <a:xfrm>
            <a:off x="239194" y="70993"/>
            <a:ext cx="9964395" cy="6787007"/>
            <a:chOff x="239194" y="70993"/>
            <a:chExt cx="9964395" cy="6787007"/>
          </a:xfrm>
        </p:grpSpPr>
        <p:pic>
          <p:nvPicPr>
            <p:cNvPr id="53" name="Immagine 52">
              <a:extLst>
                <a:ext uri="{FF2B5EF4-FFF2-40B4-BE49-F238E27FC236}">
                  <a16:creationId xmlns:a16="http://schemas.microsoft.com/office/drawing/2014/main" id="{C87DA743-61BE-BB46-8965-6DE9F5E5980E}"/>
                </a:ext>
              </a:extLst>
            </p:cNvPr>
            <p:cNvPicPr>
              <a:picLocks noChangeAspect="1"/>
            </p:cNvPicPr>
            <p:nvPr/>
          </p:nvPicPr>
          <p:blipFill>
            <a:blip r:embed="rId3"/>
            <a:stretch>
              <a:fillRect/>
            </a:stretch>
          </p:blipFill>
          <p:spPr>
            <a:xfrm>
              <a:off x="8590689" y="6489700"/>
              <a:ext cx="1612900" cy="368300"/>
            </a:xfrm>
            <a:prstGeom prst="rect">
              <a:avLst/>
            </a:prstGeom>
          </p:spPr>
        </p:pic>
        <p:pic>
          <p:nvPicPr>
            <p:cNvPr id="54" name="Immagine 53">
              <a:extLst>
                <a:ext uri="{FF2B5EF4-FFF2-40B4-BE49-F238E27FC236}">
                  <a16:creationId xmlns:a16="http://schemas.microsoft.com/office/drawing/2014/main" id="{2DB34427-C185-9F41-9730-23727EBDADC1}"/>
                </a:ext>
              </a:extLst>
            </p:cNvPr>
            <p:cNvPicPr>
              <a:picLocks noChangeAspect="1"/>
            </p:cNvPicPr>
            <p:nvPr/>
          </p:nvPicPr>
          <p:blipFill>
            <a:blip r:embed="rId4"/>
            <a:stretch>
              <a:fillRect/>
            </a:stretch>
          </p:blipFill>
          <p:spPr>
            <a:xfrm>
              <a:off x="239194" y="155952"/>
              <a:ext cx="447030" cy="45719"/>
            </a:xfrm>
            <a:prstGeom prst="rect">
              <a:avLst/>
            </a:prstGeom>
          </p:spPr>
        </p:pic>
        <p:sp>
          <p:nvSpPr>
            <p:cNvPr id="55" name="CasellaDiTesto 54">
              <a:extLst>
                <a:ext uri="{FF2B5EF4-FFF2-40B4-BE49-F238E27FC236}">
                  <a16:creationId xmlns:a16="http://schemas.microsoft.com/office/drawing/2014/main" id="{A94CC5CB-B5CA-814B-B452-20B4A206E3CC}"/>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bg1">
                      <a:lumMod val="65000"/>
                    </a:schemeClr>
                  </a:solidFill>
                </a:rPr>
                <a:t>MADE IN ITALY SINCE 1988</a:t>
              </a:r>
            </a:p>
          </p:txBody>
        </p:sp>
      </p:grpSp>
      <p:pic>
        <p:nvPicPr>
          <p:cNvPr id="34" name="Immagine 33">
            <a:extLst>
              <a:ext uri="{FF2B5EF4-FFF2-40B4-BE49-F238E27FC236}">
                <a16:creationId xmlns:a16="http://schemas.microsoft.com/office/drawing/2014/main" id="{F0C618F6-E14B-CB41-8DB5-2CA868C58F31}"/>
              </a:ext>
            </a:extLst>
          </p:cNvPr>
          <p:cNvPicPr>
            <a:picLocks noChangeAspect="1"/>
          </p:cNvPicPr>
          <p:nvPr/>
        </p:nvPicPr>
        <p:blipFill>
          <a:blip r:embed="rId5"/>
          <a:stretch>
            <a:fillRect/>
          </a:stretch>
        </p:blipFill>
        <p:spPr>
          <a:xfrm>
            <a:off x="8590689" y="-1"/>
            <a:ext cx="1612900" cy="368300"/>
          </a:xfrm>
          <a:prstGeom prst="rect">
            <a:avLst/>
          </a:prstGeom>
        </p:spPr>
      </p:pic>
      <p:sp>
        <p:nvSpPr>
          <p:cNvPr id="4" name="Segnaposto numero diapositiva 1">
            <a:extLst>
              <a:ext uri="{FF2B5EF4-FFF2-40B4-BE49-F238E27FC236}">
                <a16:creationId xmlns:a16="http://schemas.microsoft.com/office/drawing/2014/main" id="{0541FBF2-734C-DE41-9D91-6623506D8322}"/>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18</a:t>
            </a:fld>
            <a:endParaRPr lang="it-IT" dirty="0"/>
          </a:p>
        </p:txBody>
      </p:sp>
      <p:sp>
        <p:nvSpPr>
          <p:cNvPr id="7" name="Segnaposto numero diapositiva 1">
            <a:extLst>
              <a:ext uri="{FF2B5EF4-FFF2-40B4-BE49-F238E27FC236}">
                <a16:creationId xmlns:a16="http://schemas.microsoft.com/office/drawing/2014/main" id="{F7A86140-DC4E-3B4B-B4DD-4E909338A613}"/>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FLEXIBILITY</a:t>
            </a:r>
          </a:p>
        </p:txBody>
      </p:sp>
      <p:sp>
        <p:nvSpPr>
          <p:cNvPr id="8" name="CasellaDiTesto 7">
            <a:extLst>
              <a:ext uri="{FF2B5EF4-FFF2-40B4-BE49-F238E27FC236}">
                <a16:creationId xmlns:a16="http://schemas.microsoft.com/office/drawing/2014/main" id="{DD50ACB3-18EE-0B4C-9496-590E6BE5D902}"/>
              </a:ext>
            </a:extLst>
          </p:cNvPr>
          <p:cNvSpPr txBox="1"/>
          <p:nvPr/>
        </p:nvSpPr>
        <p:spPr>
          <a:xfrm>
            <a:off x="826477" y="883405"/>
            <a:ext cx="6998677" cy="1323439"/>
          </a:xfrm>
          <a:prstGeom prst="rect">
            <a:avLst/>
          </a:prstGeom>
          <a:noFill/>
        </p:spPr>
        <p:txBody>
          <a:bodyPr wrap="square" rtlCol="0">
            <a:spAutoFit/>
          </a:bodyPr>
          <a:lstStyle/>
          <a:p>
            <a:r>
              <a:rPr lang="it-IT" sz="8000" b="1" spc="-600" dirty="0">
                <a:solidFill>
                  <a:srgbClr val="2E6097"/>
                </a:solidFill>
                <a:latin typeface="Arial Black" panose="020B0604020202020204" pitchFamily="34" charset="0"/>
                <a:cs typeface="Arial Black" panose="020B0604020202020204" pitchFamily="34" charset="0"/>
              </a:rPr>
              <a:t>FLEXIBILITY</a:t>
            </a:r>
          </a:p>
        </p:txBody>
      </p:sp>
      <p:cxnSp>
        <p:nvCxnSpPr>
          <p:cNvPr id="9" name="Connettore 1 8">
            <a:extLst>
              <a:ext uri="{FF2B5EF4-FFF2-40B4-BE49-F238E27FC236}">
                <a16:creationId xmlns:a16="http://schemas.microsoft.com/office/drawing/2014/main" id="{2E7E1EE5-A4ED-5646-BE22-7BD7CB814CF9}"/>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ttangolo con angoli arrotondati 9">
            <a:extLst>
              <a:ext uri="{FF2B5EF4-FFF2-40B4-BE49-F238E27FC236}">
                <a16:creationId xmlns:a16="http://schemas.microsoft.com/office/drawing/2014/main" id="{023C9172-F817-A541-9B00-E64E8DA705F5}"/>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magine 29">
            <a:extLst>
              <a:ext uri="{FF2B5EF4-FFF2-40B4-BE49-F238E27FC236}">
                <a16:creationId xmlns:a16="http://schemas.microsoft.com/office/drawing/2014/main" id="{2244C180-D6B6-9F40-B456-CA57B866DB84}"/>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31" name="Segnaposto numero diapositiva 1">
            <a:extLst>
              <a:ext uri="{FF2B5EF4-FFF2-40B4-BE49-F238E27FC236}">
                <a16:creationId xmlns:a16="http://schemas.microsoft.com/office/drawing/2014/main" id="{A5B1BAF9-A0A9-CE49-B702-172C594BB321}"/>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18</a:t>
            </a:fld>
            <a:endParaRPr lang="it-IT" dirty="0"/>
          </a:p>
        </p:txBody>
      </p:sp>
      <p:sp>
        <p:nvSpPr>
          <p:cNvPr id="2" name="Segnaposto numero diapositiva 1">
            <a:extLst>
              <a:ext uri="{FF2B5EF4-FFF2-40B4-BE49-F238E27FC236}">
                <a16:creationId xmlns:a16="http://schemas.microsoft.com/office/drawing/2014/main" id="{5A3FBB19-7F11-1245-B64F-ECB897EB8700}"/>
              </a:ext>
            </a:extLst>
          </p:cNvPr>
          <p:cNvSpPr>
            <a:spLocks noGrp="1"/>
          </p:cNvSpPr>
          <p:nvPr>
            <p:ph type="sldNum" sz="quarter" idx="12"/>
          </p:nvPr>
        </p:nvSpPr>
        <p:spPr/>
        <p:txBody>
          <a:bodyPr/>
          <a:lstStyle/>
          <a:p>
            <a:fld id="{8CDB1FC1-917F-904A-BA0B-B350F54F3273}" type="slidenum">
              <a:rPr lang="it-IT" smtClean="0"/>
              <a:pPr/>
              <a:t>18</a:t>
            </a:fld>
            <a:endParaRPr lang="it-IT" dirty="0"/>
          </a:p>
        </p:txBody>
      </p:sp>
      <p:sp>
        <p:nvSpPr>
          <p:cNvPr id="42" name="CasellaDiTesto 41">
            <a:extLst>
              <a:ext uri="{FF2B5EF4-FFF2-40B4-BE49-F238E27FC236}">
                <a16:creationId xmlns:a16="http://schemas.microsoft.com/office/drawing/2014/main" id="{745ABFB8-AB9A-2E43-BE99-6D68FDB1D8A2}"/>
              </a:ext>
            </a:extLst>
          </p:cNvPr>
          <p:cNvSpPr txBox="1"/>
          <p:nvPr/>
        </p:nvSpPr>
        <p:spPr>
          <a:xfrm>
            <a:off x="1512657" y="267389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WIDTH  300 &gt; 1000</a:t>
            </a:r>
          </a:p>
        </p:txBody>
      </p:sp>
      <p:sp>
        <p:nvSpPr>
          <p:cNvPr id="43" name="CasellaDiTesto 42">
            <a:extLst>
              <a:ext uri="{FF2B5EF4-FFF2-40B4-BE49-F238E27FC236}">
                <a16:creationId xmlns:a16="http://schemas.microsoft.com/office/drawing/2014/main" id="{99105582-0A73-1E40-8672-E8E39987EA55}"/>
              </a:ext>
            </a:extLst>
          </p:cNvPr>
          <p:cNvSpPr txBox="1"/>
          <p:nvPr/>
        </p:nvSpPr>
        <p:spPr>
          <a:xfrm>
            <a:off x="1512657" y="3142696"/>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FLEXO  |  SYNCHRO  |  INVICTA  |  DIGISTAR  |  UNITS</a:t>
            </a:r>
          </a:p>
        </p:txBody>
      </p:sp>
      <p:sp>
        <p:nvSpPr>
          <p:cNvPr id="44" name="CasellaDiTesto 43">
            <a:extLst>
              <a:ext uri="{FF2B5EF4-FFF2-40B4-BE49-F238E27FC236}">
                <a16:creationId xmlns:a16="http://schemas.microsoft.com/office/drawing/2014/main" id="{5AB91536-83AE-E54F-95A3-779A80886642}"/>
              </a:ext>
            </a:extLst>
          </p:cNvPr>
          <p:cNvSpPr txBox="1"/>
          <p:nvPr/>
        </p:nvSpPr>
        <p:spPr>
          <a:xfrm>
            <a:off x="1512657" y="3609718"/>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NUMBER OF COLOR UNITS</a:t>
            </a:r>
          </a:p>
        </p:txBody>
      </p:sp>
      <p:sp>
        <p:nvSpPr>
          <p:cNvPr id="45" name="CasellaDiTesto 44">
            <a:extLst>
              <a:ext uri="{FF2B5EF4-FFF2-40B4-BE49-F238E27FC236}">
                <a16:creationId xmlns:a16="http://schemas.microsoft.com/office/drawing/2014/main" id="{B795F63F-7BCD-DA4D-882E-F2A3293069E3}"/>
              </a:ext>
            </a:extLst>
          </p:cNvPr>
          <p:cNvSpPr txBox="1"/>
          <p:nvPr/>
        </p:nvSpPr>
        <p:spPr>
          <a:xfrm>
            <a:off x="1512657" y="406493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MODULES PLACEMENTS</a:t>
            </a:r>
          </a:p>
        </p:txBody>
      </p:sp>
      <p:sp>
        <p:nvSpPr>
          <p:cNvPr id="46" name="Ovale 45">
            <a:extLst>
              <a:ext uri="{FF2B5EF4-FFF2-40B4-BE49-F238E27FC236}">
                <a16:creationId xmlns:a16="http://schemas.microsoft.com/office/drawing/2014/main" id="{8020364C-875B-E640-80F7-DE485612D165}"/>
              </a:ext>
            </a:extLst>
          </p:cNvPr>
          <p:cNvSpPr/>
          <p:nvPr/>
        </p:nvSpPr>
        <p:spPr>
          <a:xfrm>
            <a:off x="1294585" y="2783150"/>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46">
            <a:extLst>
              <a:ext uri="{FF2B5EF4-FFF2-40B4-BE49-F238E27FC236}">
                <a16:creationId xmlns:a16="http://schemas.microsoft.com/office/drawing/2014/main" id="{B8FAE84F-0B6A-E34B-90EC-E1E4EE51DFCD}"/>
              </a:ext>
            </a:extLst>
          </p:cNvPr>
          <p:cNvCxnSpPr>
            <a:cxnSpLocks/>
            <a:endCxn id="46" idx="4"/>
          </p:cNvCxnSpPr>
          <p:nvPr/>
        </p:nvCxnSpPr>
        <p:spPr>
          <a:xfrm flipV="1">
            <a:off x="1373716" y="2941411"/>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8" name="Ovale 47">
            <a:extLst>
              <a:ext uri="{FF2B5EF4-FFF2-40B4-BE49-F238E27FC236}">
                <a16:creationId xmlns:a16="http://schemas.microsoft.com/office/drawing/2014/main" id="{D1504963-41D6-4346-AD48-AC6FB198AD36}"/>
              </a:ext>
            </a:extLst>
          </p:cNvPr>
          <p:cNvSpPr/>
          <p:nvPr/>
        </p:nvSpPr>
        <p:spPr>
          <a:xfrm>
            <a:off x="1294586" y="3246028"/>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9" name="Connettore 1 48">
            <a:extLst>
              <a:ext uri="{FF2B5EF4-FFF2-40B4-BE49-F238E27FC236}">
                <a16:creationId xmlns:a16="http://schemas.microsoft.com/office/drawing/2014/main" id="{73A52B9F-6F9B-1842-B056-CDDDFD22B5AC}"/>
              </a:ext>
            </a:extLst>
          </p:cNvPr>
          <p:cNvCxnSpPr>
            <a:cxnSpLocks/>
          </p:cNvCxnSpPr>
          <p:nvPr/>
        </p:nvCxnSpPr>
        <p:spPr>
          <a:xfrm flipV="1">
            <a:off x="1373716" y="3404289"/>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50" name="Ovale 49">
            <a:extLst>
              <a:ext uri="{FF2B5EF4-FFF2-40B4-BE49-F238E27FC236}">
                <a16:creationId xmlns:a16="http://schemas.microsoft.com/office/drawing/2014/main" id="{B949E710-99F3-A24B-8AA2-EB7CBA32CB85}"/>
              </a:ext>
            </a:extLst>
          </p:cNvPr>
          <p:cNvSpPr/>
          <p:nvPr/>
        </p:nvSpPr>
        <p:spPr>
          <a:xfrm>
            <a:off x="1294586" y="3708906"/>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1" name="Connettore 1 50">
            <a:extLst>
              <a:ext uri="{FF2B5EF4-FFF2-40B4-BE49-F238E27FC236}">
                <a16:creationId xmlns:a16="http://schemas.microsoft.com/office/drawing/2014/main" id="{C916C65A-6ACE-C346-BDA1-4B08AA3B3D2F}"/>
              </a:ext>
            </a:extLst>
          </p:cNvPr>
          <p:cNvCxnSpPr>
            <a:cxnSpLocks/>
          </p:cNvCxnSpPr>
          <p:nvPr/>
        </p:nvCxnSpPr>
        <p:spPr>
          <a:xfrm flipV="1">
            <a:off x="1373716" y="3867167"/>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52" name="Ovale 51">
            <a:extLst>
              <a:ext uri="{FF2B5EF4-FFF2-40B4-BE49-F238E27FC236}">
                <a16:creationId xmlns:a16="http://schemas.microsoft.com/office/drawing/2014/main" id="{2D633E61-ADB9-0046-859E-4CCEFEF5D3A4}"/>
              </a:ext>
            </a:extLst>
          </p:cNvPr>
          <p:cNvSpPr/>
          <p:nvPr/>
        </p:nvSpPr>
        <p:spPr>
          <a:xfrm>
            <a:off x="1294586" y="4171784"/>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6" name="Gruppo 65">
            <a:extLst>
              <a:ext uri="{FF2B5EF4-FFF2-40B4-BE49-F238E27FC236}">
                <a16:creationId xmlns:a16="http://schemas.microsoft.com/office/drawing/2014/main" id="{BB4DD565-A83B-5C47-A7BF-A33493E52680}"/>
              </a:ext>
            </a:extLst>
          </p:cNvPr>
          <p:cNvGrpSpPr/>
          <p:nvPr/>
        </p:nvGrpSpPr>
        <p:grpSpPr>
          <a:xfrm>
            <a:off x="2100568" y="4825096"/>
            <a:ext cx="8382631" cy="420215"/>
            <a:chOff x="2100568" y="4576618"/>
            <a:chExt cx="8382631" cy="420215"/>
          </a:xfrm>
        </p:grpSpPr>
        <p:pic>
          <p:nvPicPr>
            <p:cNvPr id="58" name="Immagine 57">
              <a:extLst>
                <a:ext uri="{FF2B5EF4-FFF2-40B4-BE49-F238E27FC236}">
                  <a16:creationId xmlns:a16="http://schemas.microsoft.com/office/drawing/2014/main" id="{1BB83440-F3B8-304B-9A83-A957D13B989A}"/>
                </a:ext>
              </a:extLst>
            </p:cNvPr>
            <p:cNvPicPr>
              <a:picLocks noChangeAspect="1"/>
            </p:cNvPicPr>
            <p:nvPr/>
          </p:nvPicPr>
          <p:blipFill>
            <a:blip r:embed="rId6"/>
            <a:stretch>
              <a:fillRect/>
            </a:stretch>
          </p:blipFill>
          <p:spPr>
            <a:xfrm>
              <a:off x="6867722" y="4577733"/>
              <a:ext cx="1231900" cy="419100"/>
            </a:xfrm>
            <a:prstGeom prst="rect">
              <a:avLst/>
            </a:prstGeom>
          </p:spPr>
        </p:pic>
        <p:pic>
          <p:nvPicPr>
            <p:cNvPr id="59" name="Immagine 58">
              <a:extLst>
                <a:ext uri="{FF2B5EF4-FFF2-40B4-BE49-F238E27FC236}">
                  <a16:creationId xmlns:a16="http://schemas.microsoft.com/office/drawing/2014/main" id="{3A837B1F-CBE1-2844-8D85-FF5A8527A8BA}"/>
                </a:ext>
              </a:extLst>
            </p:cNvPr>
            <p:cNvPicPr>
              <a:picLocks noChangeAspect="1"/>
            </p:cNvPicPr>
            <p:nvPr/>
          </p:nvPicPr>
          <p:blipFill>
            <a:blip r:embed="rId7"/>
            <a:stretch>
              <a:fillRect/>
            </a:stretch>
          </p:blipFill>
          <p:spPr>
            <a:xfrm>
              <a:off x="4484145" y="4576618"/>
              <a:ext cx="1231900" cy="419100"/>
            </a:xfrm>
            <a:prstGeom prst="rect">
              <a:avLst/>
            </a:prstGeom>
          </p:spPr>
        </p:pic>
        <p:pic>
          <p:nvPicPr>
            <p:cNvPr id="60" name="Immagine 59">
              <a:extLst>
                <a:ext uri="{FF2B5EF4-FFF2-40B4-BE49-F238E27FC236}">
                  <a16:creationId xmlns:a16="http://schemas.microsoft.com/office/drawing/2014/main" id="{1200620B-E468-C144-A40B-51BDBB13AE09}"/>
                </a:ext>
              </a:extLst>
            </p:cNvPr>
            <p:cNvPicPr>
              <a:picLocks noChangeAspect="1"/>
            </p:cNvPicPr>
            <p:nvPr/>
          </p:nvPicPr>
          <p:blipFill>
            <a:blip r:embed="rId8"/>
            <a:stretch>
              <a:fillRect/>
            </a:stretch>
          </p:blipFill>
          <p:spPr>
            <a:xfrm>
              <a:off x="2100568" y="4576618"/>
              <a:ext cx="1231900" cy="419100"/>
            </a:xfrm>
            <a:prstGeom prst="rect">
              <a:avLst/>
            </a:prstGeom>
          </p:spPr>
        </p:pic>
        <p:pic>
          <p:nvPicPr>
            <p:cNvPr id="61" name="Immagine 60">
              <a:extLst>
                <a:ext uri="{FF2B5EF4-FFF2-40B4-BE49-F238E27FC236}">
                  <a16:creationId xmlns:a16="http://schemas.microsoft.com/office/drawing/2014/main" id="{AD8B005A-1AD8-1D44-8AE7-0710191AE6CB}"/>
                </a:ext>
              </a:extLst>
            </p:cNvPr>
            <p:cNvPicPr>
              <a:picLocks noChangeAspect="1"/>
            </p:cNvPicPr>
            <p:nvPr/>
          </p:nvPicPr>
          <p:blipFill>
            <a:blip r:embed="rId9"/>
            <a:stretch>
              <a:fillRect/>
            </a:stretch>
          </p:blipFill>
          <p:spPr>
            <a:xfrm>
              <a:off x="9251299" y="4577081"/>
              <a:ext cx="1231900" cy="419100"/>
            </a:xfrm>
            <a:prstGeom prst="rect">
              <a:avLst/>
            </a:prstGeom>
          </p:spPr>
        </p:pic>
      </p:grpSp>
      <p:cxnSp>
        <p:nvCxnSpPr>
          <p:cNvPr id="65" name="Connettore 1 64">
            <a:extLst>
              <a:ext uri="{FF2B5EF4-FFF2-40B4-BE49-F238E27FC236}">
                <a16:creationId xmlns:a16="http://schemas.microsoft.com/office/drawing/2014/main" id="{F46ADFAB-50D4-5C4C-B3BB-DD13B7965AAD}"/>
              </a:ext>
            </a:extLst>
          </p:cNvPr>
          <p:cNvCxnSpPr>
            <a:cxnSpLocks/>
          </p:cNvCxnSpPr>
          <p:nvPr/>
        </p:nvCxnSpPr>
        <p:spPr>
          <a:xfrm flipV="1">
            <a:off x="1373716" y="2481036"/>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62" name="CasellaDiTesto 61">
            <a:extLst>
              <a:ext uri="{FF2B5EF4-FFF2-40B4-BE49-F238E27FC236}">
                <a16:creationId xmlns:a16="http://schemas.microsoft.com/office/drawing/2014/main" id="{945088D2-881A-5D42-848E-C03CC3B86B1B}"/>
              </a:ext>
            </a:extLst>
          </p:cNvPr>
          <p:cNvSpPr txBox="1"/>
          <p:nvPr/>
        </p:nvSpPr>
        <p:spPr>
          <a:xfrm>
            <a:off x="1495402" y="2242238"/>
            <a:ext cx="5877957" cy="369332"/>
          </a:xfrm>
          <a:prstGeom prst="rect">
            <a:avLst/>
          </a:prstGeom>
          <a:noFill/>
        </p:spPr>
        <p:txBody>
          <a:bodyPr wrap="square" rtlCol="0">
            <a:spAutoFit/>
          </a:bodyPr>
          <a:lstStyle/>
          <a:p>
            <a:r>
              <a:rPr lang="it-IT" b="1" dirty="0">
                <a:solidFill>
                  <a:srgbClr val="2E6097"/>
                </a:solidFill>
                <a:latin typeface="Arial" panose="020B0604020202020204" pitchFamily="34" charset="0"/>
                <a:cs typeface="Arial" panose="020B0604020202020204" pitchFamily="34" charset="0"/>
              </a:rPr>
              <a:t>RANGE</a:t>
            </a:r>
          </a:p>
        </p:txBody>
      </p:sp>
      <p:sp>
        <p:nvSpPr>
          <p:cNvPr id="64" name="Ovale 63">
            <a:extLst>
              <a:ext uri="{FF2B5EF4-FFF2-40B4-BE49-F238E27FC236}">
                <a16:creationId xmlns:a16="http://schemas.microsoft.com/office/drawing/2014/main" id="{8077585E-F525-9040-ADB2-05535CECFB68}"/>
              </a:ext>
            </a:extLst>
          </p:cNvPr>
          <p:cNvSpPr/>
          <p:nvPr/>
        </p:nvSpPr>
        <p:spPr>
          <a:xfrm>
            <a:off x="1294585" y="2325621"/>
            <a:ext cx="158261" cy="158261"/>
          </a:xfrm>
          <a:prstGeom prst="ellipse">
            <a:avLst/>
          </a:prstGeom>
          <a:solidFill>
            <a:srgbClr val="2E6097"/>
          </a:solidFill>
          <a:ln>
            <a:solidFill>
              <a:srgbClr val="2E60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a:extLst>
              <a:ext uri="{FF2B5EF4-FFF2-40B4-BE49-F238E27FC236}">
                <a16:creationId xmlns:a16="http://schemas.microsoft.com/office/drawing/2014/main" id="{0CA3E072-4EDB-6F4A-B4DF-81045495C59F}"/>
              </a:ext>
            </a:extLst>
          </p:cNvPr>
          <p:cNvGrpSpPr/>
          <p:nvPr/>
        </p:nvGrpSpPr>
        <p:grpSpPr>
          <a:xfrm>
            <a:off x="826477" y="4816235"/>
            <a:ext cx="10816286" cy="2002865"/>
            <a:chOff x="826477" y="4816235"/>
            <a:chExt cx="10816286" cy="2002865"/>
          </a:xfrm>
        </p:grpSpPr>
        <p:pic>
          <p:nvPicPr>
            <p:cNvPr id="5" name="Immagine 4">
              <a:extLst>
                <a:ext uri="{FF2B5EF4-FFF2-40B4-BE49-F238E27FC236}">
                  <a16:creationId xmlns:a16="http://schemas.microsoft.com/office/drawing/2014/main" id="{E517402F-E383-EA43-9354-0713BB1796AE}"/>
                </a:ext>
              </a:extLst>
            </p:cNvPr>
            <p:cNvPicPr>
              <a:picLocks noChangeAspect="1"/>
            </p:cNvPicPr>
            <p:nvPr/>
          </p:nvPicPr>
          <p:blipFill>
            <a:blip r:embed="rId10"/>
            <a:stretch>
              <a:fillRect/>
            </a:stretch>
          </p:blipFill>
          <p:spPr>
            <a:xfrm>
              <a:off x="3702641" y="5355324"/>
              <a:ext cx="2348900" cy="1123858"/>
            </a:xfrm>
            <a:prstGeom prst="rect">
              <a:avLst/>
            </a:prstGeom>
          </p:spPr>
        </p:pic>
        <p:pic>
          <p:nvPicPr>
            <p:cNvPr id="26" name="Immagine 25">
              <a:extLst>
                <a:ext uri="{FF2B5EF4-FFF2-40B4-BE49-F238E27FC236}">
                  <a16:creationId xmlns:a16="http://schemas.microsoft.com/office/drawing/2014/main" id="{E8E577A3-3293-5641-B583-579C7B065E92}"/>
                </a:ext>
              </a:extLst>
            </p:cNvPr>
            <p:cNvPicPr>
              <a:picLocks noChangeAspect="1"/>
            </p:cNvPicPr>
            <p:nvPr/>
          </p:nvPicPr>
          <p:blipFill>
            <a:blip r:embed="rId11"/>
            <a:stretch>
              <a:fillRect/>
            </a:stretch>
          </p:blipFill>
          <p:spPr>
            <a:xfrm>
              <a:off x="826477" y="4839098"/>
              <a:ext cx="2972290" cy="1980002"/>
            </a:xfrm>
            <a:prstGeom prst="rect">
              <a:avLst/>
            </a:prstGeom>
          </p:spPr>
        </p:pic>
        <p:pic>
          <p:nvPicPr>
            <p:cNvPr id="35" name="Immagine 34">
              <a:extLst>
                <a:ext uri="{FF2B5EF4-FFF2-40B4-BE49-F238E27FC236}">
                  <a16:creationId xmlns:a16="http://schemas.microsoft.com/office/drawing/2014/main" id="{263B736B-4AAF-934D-BE3B-0CB8B048665C}"/>
                </a:ext>
              </a:extLst>
            </p:cNvPr>
            <p:cNvPicPr>
              <a:picLocks noChangeAspect="1"/>
            </p:cNvPicPr>
            <p:nvPr/>
          </p:nvPicPr>
          <p:blipFill>
            <a:blip r:embed="rId12"/>
            <a:stretch>
              <a:fillRect/>
            </a:stretch>
          </p:blipFill>
          <p:spPr>
            <a:xfrm>
              <a:off x="5997005" y="5233593"/>
              <a:ext cx="2862461" cy="1413615"/>
            </a:xfrm>
            <a:prstGeom prst="rect">
              <a:avLst/>
            </a:prstGeom>
          </p:spPr>
        </p:pic>
        <p:pic>
          <p:nvPicPr>
            <p:cNvPr id="56" name="Immagine 55">
              <a:extLst>
                <a:ext uri="{FF2B5EF4-FFF2-40B4-BE49-F238E27FC236}">
                  <a16:creationId xmlns:a16="http://schemas.microsoft.com/office/drawing/2014/main" id="{EFD372D2-CB35-C34E-9E4E-C443313D5E77}"/>
                </a:ext>
              </a:extLst>
            </p:cNvPr>
            <p:cNvPicPr>
              <a:picLocks noChangeAspect="1"/>
            </p:cNvPicPr>
            <p:nvPr/>
          </p:nvPicPr>
          <p:blipFill>
            <a:blip r:embed="rId13"/>
            <a:stretch>
              <a:fillRect/>
            </a:stretch>
          </p:blipFill>
          <p:spPr>
            <a:xfrm>
              <a:off x="8764416" y="4816235"/>
              <a:ext cx="2878347" cy="1919497"/>
            </a:xfrm>
            <a:prstGeom prst="rect">
              <a:avLst/>
            </a:prstGeom>
          </p:spPr>
        </p:pic>
      </p:grpSp>
    </p:spTree>
    <p:extLst>
      <p:ext uri="{BB962C8B-B14F-4D97-AF65-F5344CB8AC3E}">
        <p14:creationId xmlns:p14="http://schemas.microsoft.com/office/powerpoint/2010/main" val="287971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0"/>
                                        </p:tgtEl>
                                        <p:attrNameLst>
                                          <p:attrName>ppt_x</p:attrName>
                                          <p:attrName>ppt_y</p:attrName>
                                        </p:attrNameLst>
                                      </p:cBhvr>
                                      <p:rCtr x="0" y="13310"/>
                                    </p:animMotion>
                                  </p:childTnLst>
                                </p:cTn>
                              </p:par>
                              <p:par>
                                <p:cTn id="7" presetID="2" presetClass="entr" presetSubtype="4" accel="50000" decel="5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5000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500" fill="hold"/>
                                        <p:tgtEl>
                                          <p:spTgt spid="64"/>
                                        </p:tgtEl>
                                        <p:attrNameLst>
                                          <p:attrName>ppt_w</p:attrName>
                                        </p:attrNameLst>
                                      </p:cBhvr>
                                      <p:tavLst>
                                        <p:tav tm="0">
                                          <p:val>
                                            <p:fltVal val="0"/>
                                          </p:val>
                                        </p:tav>
                                        <p:tav tm="100000">
                                          <p:val>
                                            <p:strVal val="#ppt_w"/>
                                          </p:val>
                                        </p:tav>
                                      </p:tavLst>
                                    </p:anim>
                                    <p:anim calcmode="lin" valueType="num">
                                      <p:cBhvr>
                                        <p:cTn id="20" dur="500" fill="hold"/>
                                        <p:tgtEl>
                                          <p:spTgt spid="64"/>
                                        </p:tgtEl>
                                        <p:attrNameLst>
                                          <p:attrName>ppt_h</p:attrName>
                                        </p:attrNameLst>
                                      </p:cBhvr>
                                      <p:tavLst>
                                        <p:tav tm="0">
                                          <p:val>
                                            <p:fltVal val="0"/>
                                          </p:val>
                                        </p:tav>
                                        <p:tav tm="100000">
                                          <p:val>
                                            <p:strVal val="#ppt_h"/>
                                          </p:val>
                                        </p:tav>
                                      </p:tavLst>
                                    </p:anim>
                                    <p:animEffect transition="in" filter="fade">
                                      <p:cBhvr>
                                        <p:cTn id="21" dur="500"/>
                                        <p:tgtEl>
                                          <p:spTgt spid="6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left)">
                                      <p:cBhvr>
                                        <p:cTn id="24" dur="20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up)">
                                      <p:cBhvr>
                                        <p:cTn id="29" dur="500"/>
                                        <p:tgtEl>
                                          <p:spTgt spid="65"/>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500" fill="hold"/>
                                        <p:tgtEl>
                                          <p:spTgt spid="46"/>
                                        </p:tgtEl>
                                        <p:attrNameLst>
                                          <p:attrName>ppt_w</p:attrName>
                                        </p:attrNameLst>
                                      </p:cBhvr>
                                      <p:tavLst>
                                        <p:tav tm="0">
                                          <p:val>
                                            <p:fltVal val="0"/>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animEffect transition="in" filter="fade">
                                      <p:cBhvr>
                                        <p:cTn id="35" dur="500"/>
                                        <p:tgtEl>
                                          <p:spTgt spid="46"/>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20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20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500"/>
                                        <p:tgtEl>
                                          <p:spTgt spid="49"/>
                                        </p:tgtEl>
                                      </p:cBhvr>
                                    </p:animEffect>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20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childTnLst>
                          </p:cTn>
                        </p:par>
                        <p:par>
                          <p:cTn id="75" fill="hold">
                            <p:stCondLst>
                              <p:cond delay="500"/>
                            </p:stCondLst>
                            <p:childTnLst>
                              <p:par>
                                <p:cTn id="76" presetID="53" presetClass="entr" presetSubtype="16"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p:cTn id="78" dur="500" fill="hold"/>
                                        <p:tgtEl>
                                          <p:spTgt spid="52"/>
                                        </p:tgtEl>
                                        <p:attrNameLst>
                                          <p:attrName>ppt_w</p:attrName>
                                        </p:attrNameLst>
                                      </p:cBhvr>
                                      <p:tavLst>
                                        <p:tav tm="0">
                                          <p:val>
                                            <p:fltVal val="0"/>
                                          </p:val>
                                        </p:tav>
                                        <p:tav tm="100000">
                                          <p:val>
                                            <p:strVal val="#ppt_w"/>
                                          </p:val>
                                        </p:tav>
                                      </p:tavLst>
                                    </p:anim>
                                    <p:anim calcmode="lin" valueType="num">
                                      <p:cBhvr>
                                        <p:cTn id="79" dur="500" fill="hold"/>
                                        <p:tgtEl>
                                          <p:spTgt spid="52"/>
                                        </p:tgtEl>
                                        <p:attrNameLst>
                                          <p:attrName>ppt_h</p:attrName>
                                        </p:attrNameLst>
                                      </p:cBhvr>
                                      <p:tavLst>
                                        <p:tav tm="0">
                                          <p:val>
                                            <p:fltVal val="0"/>
                                          </p:val>
                                        </p:tav>
                                        <p:tav tm="100000">
                                          <p:val>
                                            <p:strVal val="#ppt_h"/>
                                          </p:val>
                                        </p:tav>
                                      </p:tavLst>
                                    </p:anim>
                                    <p:animEffect transition="in" filter="fade">
                                      <p:cBhvr>
                                        <p:cTn id="80" dur="500"/>
                                        <p:tgtEl>
                                          <p:spTgt spid="52"/>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2" grpId="0"/>
      <p:bldP spid="43" grpId="0"/>
      <p:bldP spid="44" grpId="0"/>
      <p:bldP spid="45" grpId="0"/>
      <p:bldP spid="46" grpId="0" animBg="1"/>
      <p:bldP spid="48" grpId="0" animBg="1"/>
      <p:bldP spid="50" grpId="0" animBg="1"/>
      <p:bldP spid="52" grpId="0" animBg="1"/>
      <p:bldP spid="62" grpId="0"/>
      <p:bldP spid="6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a:extLst>
              <a:ext uri="{FF2B5EF4-FFF2-40B4-BE49-F238E27FC236}">
                <a16:creationId xmlns:a16="http://schemas.microsoft.com/office/drawing/2014/main" id="{607895E7-C238-A547-9FD9-F83FA8D9109E}"/>
              </a:ext>
            </a:extLst>
          </p:cNvPr>
          <p:cNvPicPr>
            <a:picLocks noChangeAspect="1"/>
          </p:cNvPicPr>
          <p:nvPr/>
        </p:nvPicPr>
        <p:blipFill>
          <a:blip r:embed="rId2"/>
          <a:stretch>
            <a:fillRect/>
          </a:stretch>
        </p:blipFill>
        <p:spPr>
          <a:xfrm>
            <a:off x="-1" y="-422031"/>
            <a:ext cx="12231821" cy="8152508"/>
          </a:xfrm>
          <a:prstGeom prst="rect">
            <a:avLst/>
          </a:prstGeom>
        </p:spPr>
      </p:pic>
      <p:grpSp>
        <p:nvGrpSpPr>
          <p:cNvPr id="32" name="Gruppo 31">
            <a:extLst>
              <a:ext uri="{FF2B5EF4-FFF2-40B4-BE49-F238E27FC236}">
                <a16:creationId xmlns:a16="http://schemas.microsoft.com/office/drawing/2014/main" id="{00B11338-2C9A-1546-9291-6969B0C618BB}"/>
              </a:ext>
            </a:extLst>
          </p:cNvPr>
          <p:cNvGrpSpPr/>
          <p:nvPr/>
        </p:nvGrpSpPr>
        <p:grpSpPr>
          <a:xfrm>
            <a:off x="239194" y="70993"/>
            <a:ext cx="9964395" cy="6787007"/>
            <a:chOff x="239194" y="70993"/>
            <a:chExt cx="9964395" cy="6787007"/>
          </a:xfrm>
        </p:grpSpPr>
        <p:pic>
          <p:nvPicPr>
            <p:cNvPr id="33" name="Immagine 32">
              <a:extLst>
                <a:ext uri="{FF2B5EF4-FFF2-40B4-BE49-F238E27FC236}">
                  <a16:creationId xmlns:a16="http://schemas.microsoft.com/office/drawing/2014/main" id="{C86E2209-14DA-714C-88B3-2CB08D859174}"/>
                </a:ext>
              </a:extLst>
            </p:cNvPr>
            <p:cNvPicPr>
              <a:picLocks noChangeAspect="1"/>
            </p:cNvPicPr>
            <p:nvPr/>
          </p:nvPicPr>
          <p:blipFill>
            <a:blip r:embed="rId3"/>
            <a:stretch>
              <a:fillRect/>
            </a:stretch>
          </p:blipFill>
          <p:spPr>
            <a:xfrm>
              <a:off x="8590689" y="6489700"/>
              <a:ext cx="1612900" cy="368300"/>
            </a:xfrm>
            <a:prstGeom prst="rect">
              <a:avLst/>
            </a:prstGeom>
          </p:spPr>
        </p:pic>
        <p:pic>
          <p:nvPicPr>
            <p:cNvPr id="34" name="Immagine 33">
              <a:extLst>
                <a:ext uri="{FF2B5EF4-FFF2-40B4-BE49-F238E27FC236}">
                  <a16:creationId xmlns:a16="http://schemas.microsoft.com/office/drawing/2014/main" id="{557418F6-A01E-E24C-BE07-43E4D7B179A7}"/>
                </a:ext>
              </a:extLst>
            </p:cNvPr>
            <p:cNvPicPr>
              <a:picLocks noChangeAspect="1"/>
            </p:cNvPicPr>
            <p:nvPr/>
          </p:nvPicPr>
          <p:blipFill>
            <a:blip r:embed="rId4"/>
            <a:stretch>
              <a:fillRect/>
            </a:stretch>
          </p:blipFill>
          <p:spPr>
            <a:xfrm>
              <a:off x="239194" y="155952"/>
              <a:ext cx="447030" cy="45719"/>
            </a:xfrm>
            <a:prstGeom prst="rect">
              <a:avLst/>
            </a:prstGeom>
          </p:spPr>
        </p:pic>
        <p:sp>
          <p:nvSpPr>
            <p:cNvPr id="41" name="CasellaDiTesto 40">
              <a:extLst>
                <a:ext uri="{FF2B5EF4-FFF2-40B4-BE49-F238E27FC236}">
                  <a16:creationId xmlns:a16="http://schemas.microsoft.com/office/drawing/2014/main" id="{8A46F040-B4DD-0B46-9F0A-571C510F3B63}"/>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bg1">
                      <a:lumMod val="65000"/>
                    </a:schemeClr>
                  </a:solidFill>
                </a:rPr>
                <a:t>MADE IN ITALY SINCE 1988</a:t>
              </a:r>
            </a:p>
          </p:txBody>
        </p:sp>
      </p:grpSp>
      <p:pic>
        <p:nvPicPr>
          <p:cNvPr id="35" name="Immagine 34">
            <a:extLst>
              <a:ext uri="{FF2B5EF4-FFF2-40B4-BE49-F238E27FC236}">
                <a16:creationId xmlns:a16="http://schemas.microsoft.com/office/drawing/2014/main" id="{31F1AB6C-EA36-7443-BE14-5E074AC52C6A}"/>
              </a:ext>
            </a:extLst>
          </p:cNvPr>
          <p:cNvPicPr>
            <a:picLocks noChangeAspect="1"/>
          </p:cNvPicPr>
          <p:nvPr/>
        </p:nvPicPr>
        <p:blipFill>
          <a:blip r:embed="rId5"/>
          <a:stretch>
            <a:fillRect/>
          </a:stretch>
        </p:blipFill>
        <p:spPr>
          <a:xfrm>
            <a:off x="8590689" y="-1"/>
            <a:ext cx="1612900" cy="368300"/>
          </a:xfrm>
          <a:prstGeom prst="rect">
            <a:avLst/>
          </a:prstGeom>
        </p:spPr>
      </p:pic>
      <p:sp>
        <p:nvSpPr>
          <p:cNvPr id="36" name="Segnaposto numero diapositiva 1">
            <a:extLst>
              <a:ext uri="{FF2B5EF4-FFF2-40B4-BE49-F238E27FC236}">
                <a16:creationId xmlns:a16="http://schemas.microsoft.com/office/drawing/2014/main" id="{53B5949F-9A28-0549-A074-8B64AFF6633A}"/>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19</a:t>
            </a:fld>
            <a:endParaRPr lang="it-IT" dirty="0"/>
          </a:p>
        </p:txBody>
      </p:sp>
      <p:sp>
        <p:nvSpPr>
          <p:cNvPr id="37" name="Segnaposto numero diapositiva 1">
            <a:extLst>
              <a:ext uri="{FF2B5EF4-FFF2-40B4-BE49-F238E27FC236}">
                <a16:creationId xmlns:a16="http://schemas.microsoft.com/office/drawing/2014/main" id="{A139AE04-815C-0F4B-938A-38DB6850142A}"/>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FLEXIBILITY</a:t>
            </a:r>
          </a:p>
        </p:txBody>
      </p:sp>
      <p:sp>
        <p:nvSpPr>
          <p:cNvPr id="38" name="CasellaDiTesto 37">
            <a:extLst>
              <a:ext uri="{FF2B5EF4-FFF2-40B4-BE49-F238E27FC236}">
                <a16:creationId xmlns:a16="http://schemas.microsoft.com/office/drawing/2014/main" id="{5612543D-E22F-9F47-AAFF-9E84EB1FED73}"/>
              </a:ext>
            </a:extLst>
          </p:cNvPr>
          <p:cNvSpPr txBox="1"/>
          <p:nvPr/>
        </p:nvSpPr>
        <p:spPr>
          <a:xfrm>
            <a:off x="826477" y="883405"/>
            <a:ext cx="6998677" cy="1323439"/>
          </a:xfrm>
          <a:prstGeom prst="rect">
            <a:avLst/>
          </a:prstGeom>
          <a:noFill/>
        </p:spPr>
        <p:txBody>
          <a:bodyPr wrap="square" rtlCol="0">
            <a:spAutoFit/>
          </a:bodyPr>
          <a:lstStyle/>
          <a:p>
            <a:r>
              <a:rPr lang="it-IT" sz="8000" b="1" spc="-600" dirty="0">
                <a:solidFill>
                  <a:srgbClr val="2E6097"/>
                </a:solidFill>
                <a:latin typeface="Arial Black" panose="020B0604020202020204" pitchFamily="34" charset="0"/>
                <a:cs typeface="Arial Black" panose="020B0604020202020204" pitchFamily="34" charset="0"/>
              </a:rPr>
              <a:t>FLEXIBILITY</a:t>
            </a:r>
          </a:p>
        </p:txBody>
      </p:sp>
      <p:cxnSp>
        <p:nvCxnSpPr>
          <p:cNvPr id="39" name="Connettore 1 38">
            <a:extLst>
              <a:ext uri="{FF2B5EF4-FFF2-40B4-BE49-F238E27FC236}">
                <a16:creationId xmlns:a16="http://schemas.microsoft.com/office/drawing/2014/main" id="{7AE04392-7C27-2440-B6BD-104AEC3C28F7}"/>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Rettangolo con angoli arrotondati 39">
            <a:extLst>
              <a:ext uri="{FF2B5EF4-FFF2-40B4-BE49-F238E27FC236}">
                <a16:creationId xmlns:a16="http://schemas.microsoft.com/office/drawing/2014/main" id="{A14B3BFF-C86E-2E4C-8672-42B95434CC68}"/>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2" name="Immagine 41">
            <a:extLst>
              <a:ext uri="{FF2B5EF4-FFF2-40B4-BE49-F238E27FC236}">
                <a16:creationId xmlns:a16="http://schemas.microsoft.com/office/drawing/2014/main" id="{690B6022-FCCE-FC4D-92EC-4A71A2F83514}"/>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43" name="Segnaposto numero diapositiva 1">
            <a:extLst>
              <a:ext uri="{FF2B5EF4-FFF2-40B4-BE49-F238E27FC236}">
                <a16:creationId xmlns:a16="http://schemas.microsoft.com/office/drawing/2014/main" id="{51F5A848-E640-D24D-B8FC-701BF0900B73}"/>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19</a:t>
            </a:fld>
            <a:endParaRPr lang="it-IT" dirty="0"/>
          </a:p>
        </p:txBody>
      </p:sp>
      <p:sp>
        <p:nvSpPr>
          <p:cNvPr id="44" name="CasellaDiTesto 43">
            <a:extLst>
              <a:ext uri="{FF2B5EF4-FFF2-40B4-BE49-F238E27FC236}">
                <a16:creationId xmlns:a16="http://schemas.microsoft.com/office/drawing/2014/main" id="{362D2F08-E2FA-5247-BC6A-3B11957E7EC1}"/>
              </a:ext>
            </a:extLst>
          </p:cNvPr>
          <p:cNvSpPr txBox="1"/>
          <p:nvPr/>
        </p:nvSpPr>
        <p:spPr>
          <a:xfrm>
            <a:off x="884805" y="766809"/>
            <a:ext cx="8354592" cy="307777"/>
          </a:xfrm>
          <a:prstGeom prst="rect">
            <a:avLst/>
          </a:prstGeom>
          <a:noFill/>
        </p:spPr>
        <p:txBody>
          <a:bodyPr wrap="square" rtlCol="0">
            <a:spAutoFit/>
          </a:bodyPr>
          <a:lstStyle/>
          <a:p>
            <a:r>
              <a:rPr lang="it-IT" sz="1400" dirty="0">
                <a:solidFill>
                  <a:srgbClr val="00B0F0"/>
                </a:solidFill>
                <a:latin typeface="Arial" panose="020B0604020202020204" pitchFamily="34" charset="0"/>
                <a:cs typeface="Arial" panose="020B0604020202020204" pitchFamily="34" charset="0"/>
              </a:rPr>
              <a:t>[  FLEXIBILITY  ]</a:t>
            </a:r>
          </a:p>
        </p:txBody>
      </p:sp>
      <p:sp>
        <p:nvSpPr>
          <p:cNvPr id="45" name="Segnaposto numero diapositiva 1">
            <a:extLst>
              <a:ext uri="{FF2B5EF4-FFF2-40B4-BE49-F238E27FC236}">
                <a16:creationId xmlns:a16="http://schemas.microsoft.com/office/drawing/2014/main" id="{DFADF705-D807-2F46-A689-8AC1CE29BEEC}"/>
              </a:ext>
            </a:extLst>
          </p:cNvPr>
          <p:cNvSpPr>
            <a:spLocks noGrp="1"/>
          </p:cNvSpPr>
          <p:nvPr>
            <p:ph type="sldNum" sz="quarter" idx="12"/>
          </p:nvPr>
        </p:nvSpPr>
        <p:spPr/>
        <p:txBody>
          <a:bodyPr/>
          <a:lstStyle/>
          <a:p>
            <a:fld id="{8CDB1FC1-917F-904A-BA0B-B350F54F3273}" type="slidenum">
              <a:rPr lang="it-IT" smtClean="0"/>
              <a:pPr/>
              <a:t>19</a:t>
            </a:fld>
            <a:endParaRPr lang="it-IT" dirty="0"/>
          </a:p>
        </p:txBody>
      </p:sp>
      <p:sp>
        <p:nvSpPr>
          <p:cNvPr id="82" name="CasellaDiTesto 81">
            <a:extLst>
              <a:ext uri="{FF2B5EF4-FFF2-40B4-BE49-F238E27FC236}">
                <a16:creationId xmlns:a16="http://schemas.microsoft.com/office/drawing/2014/main" id="{B5F134C8-AFC2-0440-8DAF-3C887E0B0472}"/>
              </a:ext>
            </a:extLst>
          </p:cNvPr>
          <p:cNvSpPr txBox="1"/>
          <p:nvPr/>
        </p:nvSpPr>
        <p:spPr>
          <a:xfrm>
            <a:off x="1512657" y="267389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INPUT, OUTPUT</a:t>
            </a:r>
          </a:p>
        </p:txBody>
      </p:sp>
      <p:sp>
        <p:nvSpPr>
          <p:cNvPr id="83" name="CasellaDiTesto 82">
            <a:extLst>
              <a:ext uri="{FF2B5EF4-FFF2-40B4-BE49-F238E27FC236}">
                <a16:creationId xmlns:a16="http://schemas.microsoft.com/office/drawing/2014/main" id="{4736C46A-A0C4-064A-B4CD-0B0A7B2DA239}"/>
              </a:ext>
            </a:extLst>
          </p:cNvPr>
          <p:cNvSpPr txBox="1"/>
          <p:nvPr/>
        </p:nvSpPr>
        <p:spPr>
          <a:xfrm>
            <a:off x="1512657" y="3142696"/>
            <a:ext cx="8354592" cy="369332"/>
          </a:xfrm>
          <a:prstGeom prst="rect">
            <a:avLst/>
          </a:prstGeom>
          <a:noFill/>
        </p:spPr>
        <p:txBody>
          <a:bodyPr wrap="square" rtlCol="0">
            <a:spAutoFit/>
          </a:bodyPr>
          <a:lstStyle/>
          <a:p>
            <a:r>
              <a:rPr lang="it-IT" b="1" dirty="0">
                <a:solidFill>
                  <a:srgbClr val="2E6097"/>
                </a:solidFill>
                <a:latin typeface="Arial" panose="020B0604020202020204" pitchFamily="34" charset="0"/>
                <a:cs typeface="Arial" panose="020B0604020202020204" pitchFamily="34" charset="0"/>
              </a:rPr>
              <a:t>INTEGRATION WITH EXTERNAL SOFTWARE SYSTEM</a:t>
            </a:r>
          </a:p>
        </p:txBody>
      </p:sp>
      <p:sp>
        <p:nvSpPr>
          <p:cNvPr id="84" name="CasellaDiTesto 83">
            <a:extLst>
              <a:ext uri="{FF2B5EF4-FFF2-40B4-BE49-F238E27FC236}">
                <a16:creationId xmlns:a16="http://schemas.microsoft.com/office/drawing/2014/main" id="{7B6A3A88-5E6E-C143-B89B-39B7D9417BED}"/>
              </a:ext>
            </a:extLst>
          </p:cNvPr>
          <p:cNvSpPr txBox="1"/>
          <p:nvPr/>
        </p:nvSpPr>
        <p:spPr>
          <a:xfrm>
            <a:off x="1512657" y="3609718"/>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MANAGEMENT SYSTEM</a:t>
            </a:r>
          </a:p>
        </p:txBody>
      </p:sp>
      <p:sp>
        <p:nvSpPr>
          <p:cNvPr id="85" name="CasellaDiTesto 84">
            <a:extLst>
              <a:ext uri="{FF2B5EF4-FFF2-40B4-BE49-F238E27FC236}">
                <a16:creationId xmlns:a16="http://schemas.microsoft.com/office/drawing/2014/main" id="{A4C15604-4839-D140-89CB-99EC0AC7F7FC}"/>
              </a:ext>
            </a:extLst>
          </p:cNvPr>
          <p:cNvSpPr txBox="1"/>
          <p:nvPr/>
        </p:nvSpPr>
        <p:spPr>
          <a:xfrm>
            <a:off x="1512657" y="4064934"/>
            <a:ext cx="8354592" cy="369332"/>
          </a:xfrm>
          <a:prstGeom prst="rect">
            <a:avLst/>
          </a:prstGeom>
          <a:noFill/>
        </p:spPr>
        <p:txBody>
          <a:bodyPr wrap="square" rtlCol="0">
            <a:spAutoFit/>
          </a:bodyPr>
          <a:lstStyle/>
          <a:p>
            <a:r>
              <a:rPr lang="it-IT" b="1" dirty="0">
                <a:solidFill>
                  <a:srgbClr val="2E6097"/>
                </a:solidFill>
                <a:latin typeface="Arial" panose="020B0604020202020204" pitchFamily="34" charset="0"/>
                <a:cs typeface="Arial" panose="020B0604020202020204" pitchFamily="34" charset="0"/>
              </a:rPr>
              <a:t>PREDISPOSITION TO CUSTOMIZATION</a:t>
            </a:r>
          </a:p>
        </p:txBody>
      </p:sp>
      <p:sp>
        <p:nvSpPr>
          <p:cNvPr id="86" name="Ovale 85">
            <a:extLst>
              <a:ext uri="{FF2B5EF4-FFF2-40B4-BE49-F238E27FC236}">
                <a16:creationId xmlns:a16="http://schemas.microsoft.com/office/drawing/2014/main" id="{84C15C0D-FB94-3247-8719-6F2C28E7895B}"/>
              </a:ext>
            </a:extLst>
          </p:cNvPr>
          <p:cNvSpPr/>
          <p:nvPr/>
        </p:nvSpPr>
        <p:spPr>
          <a:xfrm>
            <a:off x="1294585" y="2783150"/>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7" name="Connettore 1 86">
            <a:extLst>
              <a:ext uri="{FF2B5EF4-FFF2-40B4-BE49-F238E27FC236}">
                <a16:creationId xmlns:a16="http://schemas.microsoft.com/office/drawing/2014/main" id="{ADBFB4F2-7309-6444-9754-6D427282C5D3}"/>
              </a:ext>
            </a:extLst>
          </p:cNvPr>
          <p:cNvCxnSpPr>
            <a:cxnSpLocks/>
            <a:endCxn id="86" idx="4"/>
          </p:cNvCxnSpPr>
          <p:nvPr/>
        </p:nvCxnSpPr>
        <p:spPr>
          <a:xfrm flipV="1">
            <a:off x="1373716" y="2941411"/>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89" name="Connettore 1 88">
            <a:extLst>
              <a:ext uri="{FF2B5EF4-FFF2-40B4-BE49-F238E27FC236}">
                <a16:creationId xmlns:a16="http://schemas.microsoft.com/office/drawing/2014/main" id="{9A448A81-ED9E-124E-A9F8-900D0D8AD90C}"/>
              </a:ext>
            </a:extLst>
          </p:cNvPr>
          <p:cNvCxnSpPr>
            <a:cxnSpLocks/>
          </p:cNvCxnSpPr>
          <p:nvPr/>
        </p:nvCxnSpPr>
        <p:spPr>
          <a:xfrm flipV="1">
            <a:off x="1373716" y="3404289"/>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90" name="Ovale 89">
            <a:extLst>
              <a:ext uri="{FF2B5EF4-FFF2-40B4-BE49-F238E27FC236}">
                <a16:creationId xmlns:a16="http://schemas.microsoft.com/office/drawing/2014/main" id="{6260349A-EE8D-E14F-81F0-5DD61D073072}"/>
              </a:ext>
            </a:extLst>
          </p:cNvPr>
          <p:cNvSpPr/>
          <p:nvPr/>
        </p:nvSpPr>
        <p:spPr>
          <a:xfrm>
            <a:off x="1294586" y="3708906"/>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1" name="Connettore 1 90">
            <a:extLst>
              <a:ext uri="{FF2B5EF4-FFF2-40B4-BE49-F238E27FC236}">
                <a16:creationId xmlns:a16="http://schemas.microsoft.com/office/drawing/2014/main" id="{2500F665-26E8-7946-BA8C-9B0F5EC452C9}"/>
              </a:ext>
            </a:extLst>
          </p:cNvPr>
          <p:cNvCxnSpPr>
            <a:cxnSpLocks/>
          </p:cNvCxnSpPr>
          <p:nvPr/>
        </p:nvCxnSpPr>
        <p:spPr>
          <a:xfrm flipV="1">
            <a:off x="1373716" y="3867167"/>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93" name="CasellaDiTesto 92">
            <a:extLst>
              <a:ext uri="{FF2B5EF4-FFF2-40B4-BE49-F238E27FC236}">
                <a16:creationId xmlns:a16="http://schemas.microsoft.com/office/drawing/2014/main" id="{EFA58B3C-CD68-9E4A-9AED-6C21E0DE6B4F}"/>
              </a:ext>
            </a:extLst>
          </p:cNvPr>
          <p:cNvSpPr txBox="1"/>
          <p:nvPr/>
        </p:nvSpPr>
        <p:spPr>
          <a:xfrm>
            <a:off x="1495402" y="2215862"/>
            <a:ext cx="7201337" cy="369332"/>
          </a:xfrm>
          <a:prstGeom prst="rect">
            <a:avLst/>
          </a:prstGeom>
          <a:noFill/>
        </p:spPr>
        <p:txBody>
          <a:bodyPr wrap="square" rtlCol="0">
            <a:spAutoFit/>
          </a:bodyPr>
          <a:lstStyle/>
          <a:p>
            <a:r>
              <a:rPr lang="it-IT" b="1" dirty="0">
                <a:solidFill>
                  <a:srgbClr val="2E6097"/>
                </a:solidFill>
                <a:latin typeface="Arial" panose="020B0604020202020204" pitchFamily="34" charset="0"/>
                <a:cs typeface="Arial" panose="020B0604020202020204" pitchFamily="34" charset="0"/>
              </a:rPr>
              <a:t>INTEGRATION WITH EXTERNAL MECHANICAL SYSTEM</a:t>
            </a:r>
          </a:p>
        </p:txBody>
      </p:sp>
      <p:cxnSp>
        <p:nvCxnSpPr>
          <p:cNvPr id="95" name="Connettore 1 94">
            <a:extLst>
              <a:ext uri="{FF2B5EF4-FFF2-40B4-BE49-F238E27FC236}">
                <a16:creationId xmlns:a16="http://schemas.microsoft.com/office/drawing/2014/main" id="{1C2246B6-EFE1-EF4B-B677-1429D8E0E005}"/>
              </a:ext>
            </a:extLst>
          </p:cNvPr>
          <p:cNvCxnSpPr>
            <a:cxnSpLocks/>
          </p:cNvCxnSpPr>
          <p:nvPr/>
        </p:nvCxnSpPr>
        <p:spPr>
          <a:xfrm flipV="1">
            <a:off x="1373716" y="2481036"/>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96" name="CasellaDiTesto 95">
            <a:extLst>
              <a:ext uri="{FF2B5EF4-FFF2-40B4-BE49-F238E27FC236}">
                <a16:creationId xmlns:a16="http://schemas.microsoft.com/office/drawing/2014/main" id="{1838D93C-6F64-4C49-A600-DF5418943AAE}"/>
              </a:ext>
            </a:extLst>
          </p:cNvPr>
          <p:cNvSpPr txBox="1"/>
          <p:nvPr/>
        </p:nvSpPr>
        <p:spPr>
          <a:xfrm>
            <a:off x="1512657" y="4532828"/>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TECHNICAL DEP / SERVICE DEP</a:t>
            </a:r>
          </a:p>
        </p:txBody>
      </p:sp>
      <p:sp>
        <p:nvSpPr>
          <p:cNvPr id="94" name="Ovale 93">
            <a:extLst>
              <a:ext uri="{FF2B5EF4-FFF2-40B4-BE49-F238E27FC236}">
                <a16:creationId xmlns:a16="http://schemas.microsoft.com/office/drawing/2014/main" id="{626474EA-48EC-074C-9697-DC4A3645F156}"/>
              </a:ext>
            </a:extLst>
          </p:cNvPr>
          <p:cNvSpPr/>
          <p:nvPr/>
        </p:nvSpPr>
        <p:spPr>
          <a:xfrm>
            <a:off x="1294585" y="2325621"/>
            <a:ext cx="158261" cy="158261"/>
          </a:xfrm>
          <a:prstGeom prst="ellipse">
            <a:avLst/>
          </a:prstGeom>
          <a:solidFill>
            <a:srgbClr val="2E6097"/>
          </a:solidFill>
          <a:ln>
            <a:solidFill>
              <a:srgbClr val="2E60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Ovale 87">
            <a:extLst>
              <a:ext uri="{FF2B5EF4-FFF2-40B4-BE49-F238E27FC236}">
                <a16:creationId xmlns:a16="http://schemas.microsoft.com/office/drawing/2014/main" id="{314512FA-5EE1-6F47-B74B-B6C076D647B3}"/>
              </a:ext>
            </a:extLst>
          </p:cNvPr>
          <p:cNvSpPr/>
          <p:nvPr/>
        </p:nvSpPr>
        <p:spPr>
          <a:xfrm>
            <a:off x="1294586" y="3246028"/>
            <a:ext cx="158261" cy="158261"/>
          </a:xfrm>
          <a:prstGeom prst="ellipse">
            <a:avLst/>
          </a:prstGeom>
          <a:solidFill>
            <a:srgbClr val="2E6097"/>
          </a:solidFill>
          <a:ln>
            <a:solidFill>
              <a:srgbClr val="2E60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27328BE2-A38F-054F-BADC-CD26771ADFA3}"/>
              </a:ext>
            </a:extLst>
          </p:cNvPr>
          <p:cNvSpPr/>
          <p:nvPr/>
        </p:nvSpPr>
        <p:spPr>
          <a:xfrm>
            <a:off x="1294586" y="4171784"/>
            <a:ext cx="158261" cy="158261"/>
          </a:xfrm>
          <a:prstGeom prst="ellipse">
            <a:avLst/>
          </a:prstGeom>
          <a:solidFill>
            <a:srgbClr val="2E6097"/>
          </a:solidFill>
          <a:ln>
            <a:solidFill>
              <a:srgbClr val="2E60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7" name="Connettore 1 96">
            <a:extLst>
              <a:ext uri="{FF2B5EF4-FFF2-40B4-BE49-F238E27FC236}">
                <a16:creationId xmlns:a16="http://schemas.microsoft.com/office/drawing/2014/main" id="{7A7909DB-D5BB-7645-B322-24607798BFEB}"/>
              </a:ext>
            </a:extLst>
          </p:cNvPr>
          <p:cNvCxnSpPr>
            <a:cxnSpLocks/>
          </p:cNvCxnSpPr>
          <p:nvPr/>
        </p:nvCxnSpPr>
        <p:spPr>
          <a:xfrm flipV="1">
            <a:off x="1373716" y="4335315"/>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98" name="Ovale 97">
            <a:extLst>
              <a:ext uri="{FF2B5EF4-FFF2-40B4-BE49-F238E27FC236}">
                <a16:creationId xmlns:a16="http://schemas.microsoft.com/office/drawing/2014/main" id="{B8A0D7EE-399D-E044-B50C-19430D0D194D}"/>
              </a:ext>
            </a:extLst>
          </p:cNvPr>
          <p:cNvSpPr/>
          <p:nvPr/>
        </p:nvSpPr>
        <p:spPr>
          <a:xfrm>
            <a:off x="1294586" y="4639932"/>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42603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40"/>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left)">
                                      <p:cBhvr>
                                        <p:cTn id="9" dur="20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p:cTn id="14" dur="500" fill="hold"/>
                                        <p:tgtEl>
                                          <p:spTgt spid="94"/>
                                        </p:tgtEl>
                                        <p:attrNameLst>
                                          <p:attrName>ppt_w</p:attrName>
                                        </p:attrNameLst>
                                      </p:cBhvr>
                                      <p:tavLst>
                                        <p:tav tm="0">
                                          <p:val>
                                            <p:fltVal val="0"/>
                                          </p:val>
                                        </p:tav>
                                        <p:tav tm="100000">
                                          <p:val>
                                            <p:strVal val="#ppt_w"/>
                                          </p:val>
                                        </p:tav>
                                      </p:tavLst>
                                    </p:anim>
                                    <p:anim calcmode="lin" valueType="num">
                                      <p:cBhvr>
                                        <p:cTn id="15" dur="500" fill="hold"/>
                                        <p:tgtEl>
                                          <p:spTgt spid="94"/>
                                        </p:tgtEl>
                                        <p:attrNameLst>
                                          <p:attrName>ppt_h</p:attrName>
                                        </p:attrNameLst>
                                      </p:cBhvr>
                                      <p:tavLst>
                                        <p:tav tm="0">
                                          <p:val>
                                            <p:fltVal val="0"/>
                                          </p:val>
                                        </p:tav>
                                        <p:tav tm="100000">
                                          <p:val>
                                            <p:strVal val="#ppt_h"/>
                                          </p:val>
                                        </p:tav>
                                      </p:tavLst>
                                    </p:anim>
                                    <p:animEffect transition="in" filter="fade">
                                      <p:cBhvr>
                                        <p:cTn id="16" dur="500"/>
                                        <p:tgtEl>
                                          <p:spTgt spid="9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20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up)">
                                      <p:cBhvr>
                                        <p:cTn id="25" dur="500"/>
                                        <p:tgtEl>
                                          <p:spTgt spid="95"/>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p:cTn id="29" dur="500" fill="hold"/>
                                        <p:tgtEl>
                                          <p:spTgt spid="86"/>
                                        </p:tgtEl>
                                        <p:attrNameLst>
                                          <p:attrName>ppt_w</p:attrName>
                                        </p:attrNameLst>
                                      </p:cBhvr>
                                      <p:tavLst>
                                        <p:tav tm="0">
                                          <p:val>
                                            <p:fltVal val="0"/>
                                          </p:val>
                                        </p:tav>
                                        <p:tav tm="100000">
                                          <p:val>
                                            <p:strVal val="#ppt_w"/>
                                          </p:val>
                                        </p:tav>
                                      </p:tavLst>
                                    </p:anim>
                                    <p:anim calcmode="lin" valueType="num">
                                      <p:cBhvr>
                                        <p:cTn id="30" dur="500" fill="hold"/>
                                        <p:tgtEl>
                                          <p:spTgt spid="86"/>
                                        </p:tgtEl>
                                        <p:attrNameLst>
                                          <p:attrName>ppt_h</p:attrName>
                                        </p:attrNameLst>
                                      </p:cBhvr>
                                      <p:tavLst>
                                        <p:tav tm="0">
                                          <p:val>
                                            <p:fltVal val="0"/>
                                          </p:val>
                                        </p:tav>
                                        <p:tav tm="100000">
                                          <p:val>
                                            <p:strVal val="#ppt_h"/>
                                          </p:val>
                                        </p:tav>
                                      </p:tavLst>
                                    </p:anim>
                                    <p:animEffect transition="in" filter="fade">
                                      <p:cBhvr>
                                        <p:cTn id="31" dur="500"/>
                                        <p:tgtEl>
                                          <p:spTgt spid="8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left)">
                                      <p:cBhvr>
                                        <p:cTn id="35" dur="20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up)">
                                      <p:cBhvr>
                                        <p:cTn id="40" dur="500"/>
                                        <p:tgtEl>
                                          <p:spTgt spid="87"/>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 calcmode="lin" valueType="num">
                                      <p:cBhvr>
                                        <p:cTn id="44" dur="500" fill="hold"/>
                                        <p:tgtEl>
                                          <p:spTgt spid="88"/>
                                        </p:tgtEl>
                                        <p:attrNameLst>
                                          <p:attrName>ppt_w</p:attrName>
                                        </p:attrNameLst>
                                      </p:cBhvr>
                                      <p:tavLst>
                                        <p:tav tm="0">
                                          <p:val>
                                            <p:fltVal val="0"/>
                                          </p:val>
                                        </p:tav>
                                        <p:tav tm="100000">
                                          <p:val>
                                            <p:strVal val="#ppt_w"/>
                                          </p:val>
                                        </p:tav>
                                      </p:tavLst>
                                    </p:anim>
                                    <p:anim calcmode="lin" valueType="num">
                                      <p:cBhvr>
                                        <p:cTn id="45" dur="500" fill="hold"/>
                                        <p:tgtEl>
                                          <p:spTgt spid="88"/>
                                        </p:tgtEl>
                                        <p:attrNameLst>
                                          <p:attrName>ppt_h</p:attrName>
                                        </p:attrNameLst>
                                      </p:cBhvr>
                                      <p:tavLst>
                                        <p:tav tm="0">
                                          <p:val>
                                            <p:fltVal val="0"/>
                                          </p:val>
                                        </p:tav>
                                        <p:tav tm="100000">
                                          <p:val>
                                            <p:strVal val="#ppt_h"/>
                                          </p:val>
                                        </p:tav>
                                      </p:tavLst>
                                    </p:anim>
                                    <p:animEffect transition="in" filter="fade">
                                      <p:cBhvr>
                                        <p:cTn id="46" dur="500"/>
                                        <p:tgtEl>
                                          <p:spTgt spid="8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wipe(left)">
                                      <p:cBhvr>
                                        <p:cTn id="50" dur="20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90"/>
                                        </p:tgtEl>
                                        <p:attrNameLst>
                                          <p:attrName>style.visibility</p:attrName>
                                        </p:attrNameLst>
                                      </p:cBhvr>
                                      <p:to>
                                        <p:strVal val="visible"/>
                                      </p:to>
                                    </p:set>
                                    <p:anim calcmode="lin" valueType="num">
                                      <p:cBhvr>
                                        <p:cTn id="59" dur="500" fill="hold"/>
                                        <p:tgtEl>
                                          <p:spTgt spid="90"/>
                                        </p:tgtEl>
                                        <p:attrNameLst>
                                          <p:attrName>ppt_w</p:attrName>
                                        </p:attrNameLst>
                                      </p:cBhvr>
                                      <p:tavLst>
                                        <p:tav tm="0">
                                          <p:val>
                                            <p:fltVal val="0"/>
                                          </p:val>
                                        </p:tav>
                                        <p:tav tm="100000">
                                          <p:val>
                                            <p:strVal val="#ppt_w"/>
                                          </p:val>
                                        </p:tav>
                                      </p:tavLst>
                                    </p:anim>
                                    <p:anim calcmode="lin" valueType="num">
                                      <p:cBhvr>
                                        <p:cTn id="60" dur="500" fill="hold"/>
                                        <p:tgtEl>
                                          <p:spTgt spid="90"/>
                                        </p:tgtEl>
                                        <p:attrNameLst>
                                          <p:attrName>ppt_h</p:attrName>
                                        </p:attrNameLst>
                                      </p:cBhvr>
                                      <p:tavLst>
                                        <p:tav tm="0">
                                          <p:val>
                                            <p:fltVal val="0"/>
                                          </p:val>
                                        </p:tav>
                                        <p:tav tm="100000">
                                          <p:val>
                                            <p:strVal val="#ppt_h"/>
                                          </p:val>
                                        </p:tav>
                                      </p:tavLst>
                                    </p:anim>
                                    <p:animEffect transition="in" filter="fade">
                                      <p:cBhvr>
                                        <p:cTn id="61" dur="500"/>
                                        <p:tgtEl>
                                          <p:spTgt spid="90"/>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left)">
                                      <p:cBhvr>
                                        <p:cTn id="65" dur="2000"/>
                                        <p:tgtEl>
                                          <p:spTgt spid="8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wipe(up)">
                                      <p:cBhvr>
                                        <p:cTn id="70" dur="500"/>
                                        <p:tgtEl>
                                          <p:spTgt spid="91"/>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92"/>
                                        </p:tgtEl>
                                        <p:attrNameLst>
                                          <p:attrName>style.visibility</p:attrName>
                                        </p:attrNameLst>
                                      </p:cBhvr>
                                      <p:to>
                                        <p:strVal val="visible"/>
                                      </p:to>
                                    </p:set>
                                    <p:anim calcmode="lin" valueType="num">
                                      <p:cBhvr>
                                        <p:cTn id="74" dur="500" fill="hold"/>
                                        <p:tgtEl>
                                          <p:spTgt spid="92"/>
                                        </p:tgtEl>
                                        <p:attrNameLst>
                                          <p:attrName>ppt_w</p:attrName>
                                        </p:attrNameLst>
                                      </p:cBhvr>
                                      <p:tavLst>
                                        <p:tav tm="0">
                                          <p:val>
                                            <p:fltVal val="0"/>
                                          </p:val>
                                        </p:tav>
                                        <p:tav tm="100000">
                                          <p:val>
                                            <p:strVal val="#ppt_w"/>
                                          </p:val>
                                        </p:tav>
                                      </p:tavLst>
                                    </p:anim>
                                    <p:anim calcmode="lin" valueType="num">
                                      <p:cBhvr>
                                        <p:cTn id="75" dur="500" fill="hold"/>
                                        <p:tgtEl>
                                          <p:spTgt spid="92"/>
                                        </p:tgtEl>
                                        <p:attrNameLst>
                                          <p:attrName>ppt_h</p:attrName>
                                        </p:attrNameLst>
                                      </p:cBhvr>
                                      <p:tavLst>
                                        <p:tav tm="0">
                                          <p:val>
                                            <p:fltVal val="0"/>
                                          </p:val>
                                        </p:tav>
                                        <p:tav tm="100000">
                                          <p:val>
                                            <p:strVal val="#ppt_h"/>
                                          </p:val>
                                        </p:tav>
                                      </p:tavLst>
                                    </p:anim>
                                    <p:animEffect transition="in" filter="fade">
                                      <p:cBhvr>
                                        <p:cTn id="76" dur="500"/>
                                        <p:tgtEl>
                                          <p:spTgt spid="92"/>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left)">
                                      <p:cBhvr>
                                        <p:cTn id="80" dur="2000"/>
                                        <p:tgtEl>
                                          <p:spTgt spid="8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wipe(up)">
                                      <p:cBhvr>
                                        <p:cTn id="85" dur="500"/>
                                        <p:tgtEl>
                                          <p:spTgt spid="97"/>
                                        </p:tgtEl>
                                      </p:cBhvr>
                                    </p:animEffect>
                                  </p:childTnLst>
                                </p:cTn>
                              </p:par>
                            </p:childTnLst>
                          </p:cTn>
                        </p:par>
                        <p:par>
                          <p:cTn id="86" fill="hold">
                            <p:stCondLst>
                              <p:cond delay="500"/>
                            </p:stCondLst>
                            <p:childTnLst>
                              <p:par>
                                <p:cTn id="87" presetID="53" presetClass="entr" presetSubtype="16" fill="hold" grpId="0" nodeType="afterEffect">
                                  <p:stCondLst>
                                    <p:cond delay="0"/>
                                  </p:stCondLst>
                                  <p:childTnLst>
                                    <p:set>
                                      <p:cBhvr>
                                        <p:cTn id="88" dur="1" fill="hold">
                                          <p:stCondLst>
                                            <p:cond delay="0"/>
                                          </p:stCondLst>
                                        </p:cTn>
                                        <p:tgtEl>
                                          <p:spTgt spid="98"/>
                                        </p:tgtEl>
                                        <p:attrNameLst>
                                          <p:attrName>style.visibility</p:attrName>
                                        </p:attrNameLst>
                                      </p:cBhvr>
                                      <p:to>
                                        <p:strVal val="visible"/>
                                      </p:to>
                                    </p:set>
                                    <p:anim calcmode="lin" valueType="num">
                                      <p:cBhvr>
                                        <p:cTn id="89" dur="500" fill="hold"/>
                                        <p:tgtEl>
                                          <p:spTgt spid="98"/>
                                        </p:tgtEl>
                                        <p:attrNameLst>
                                          <p:attrName>ppt_w</p:attrName>
                                        </p:attrNameLst>
                                      </p:cBhvr>
                                      <p:tavLst>
                                        <p:tav tm="0">
                                          <p:val>
                                            <p:fltVal val="0"/>
                                          </p:val>
                                        </p:tav>
                                        <p:tav tm="100000">
                                          <p:val>
                                            <p:strVal val="#ppt_w"/>
                                          </p:val>
                                        </p:tav>
                                      </p:tavLst>
                                    </p:anim>
                                    <p:anim calcmode="lin" valueType="num">
                                      <p:cBhvr>
                                        <p:cTn id="90" dur="500" fill="hold"/>
                                        <p:tgtEl>
                                          <p:spTgt spid="98"/>
                                        </p:tgtEl>
                                        <p:attrNameLst>
                                          <p:attrName>ppt_h</p:attrName>
                                        </p:attrNameLst>
                                      </p:cBhvr>
                                      <p:tavLst>
                                        <p:tav tm="0">
                                          <p:val>
                                            <p:fltVal val="0"/>
                                          </p:val>
                                        </p:tav>
                                        <p:tav tm="100000">
                                          <p:val>
                                            <p:strVal val="#ppt_h"/>
                                          </p:val>
                                        </p:tav>
                                      </p:tavLst>
                                    </p:anim>
                                    <p:animEffect transition="in" filter="fade">
                                      <p:cBhvr>
                                        <p:cTn id="91" dur="500"/>
                                        <p:tgtEl>
                                          <p:spTgt spid="98"/>
                                        </p:tgtEl>
                                      </p:cBhvr>
                                    </p:animEffect>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wipe(left)">
                                      <p:cBhvr>
                                        <p:cTn id="95"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p:bldP spid="82" grpId="0"/>
      <p:bldP spid="83" grpId="0"/>
      <p:bldP spid="84" grpId="0"/>
      <p:bldP spid="85" grpId="0"/>
      <p:bldP spid="86" grpId="0" animBg="1"/>
      <p:bldP spid="90" grpId="0" animBg="1"/>
      <p:bldP spid="93" grpId="0"/>
      <p:bldP spid="96" grpId="0"/>
      <p:bldP spid="94" grpId="0" animBg="1"/>
      <p:bldP spid="88" grpId="0" animBg="1"/>
      <p:bldP spid="92" grpId="0" animBg="1"/>
      <p:bldP spid="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958A29C-F2C0-164D-BD32-9776E72B4E94}"/>
              </a:ext>
            </a:extLst>
          </p:cNvPr>
          <p:cNvSpPr>
            <a:spLocks noGrp="1"/>
          </p:cNvSpPr>
          <p:nvPr>
            <p:ph type="sldNum" sz="quarter" idx="12"/>
          </p:nvPr>
        </p:nvSpPr>
        <p:spPr/>
        <p:txBody>
          <a:bodyPr/>
          <a:lstStyle/>
          <a:p>
            <a:fld id="{8CDB1FC1-917F-904A-BA0B-B350F54F3273}" type="slidenum">
              <a:rPr lang="it-IT" smtClean="0"/>
              <a:t>2</a:t>
            </a:fld>
            <a:endParaRPr lang="it-IT"/>
          </a:p>
        </p:txBody>
      </p:sp>
      <p:sp>
        <p:nvSpPr>
          <p:cNvPr id="3" name="CasellaDiTesto 2">
            <a:extLst>
              <a:ext uri="{FF2B5EF4-FFF2-40B4-BE49-F238E27FC236}">
                <a16:creationId xmlns:a16="http://schemas.microsoft.com/office/drawing/2014/main" id="{E383D18E-D00E-F249-A317-32637AF565CA}"/>
              </a:ext>
            </a:extLst>
          </p:cNvPr>
          <p:cNvSpPr txBox="1"/>
          <p:nvPr/>
        </p:nvSpPr>
        <p:spPr>
          <a:xfrm>
            <a:off x="740229" y="2360248"/>
            <a:ext cx="10694125" cy="1862048"/>
          </a:xfrm>
          <a:prstGeom prst="rect">
            <a:avLst/>
          </a:prstGeom>
          <a:noFill/>
        </p:spPr>
        <p:txBody>
          <a:bodyPr wrap="square" rtlCol="0">
            <a:spAutoFit/>
          </a:bodyPr>
          <a:lstStyle/>
          <a:p>
            <a:pPr algn="ctr">
              <a:lnSpc>
                <a:spcPts val="4580"/>
              </a:lnSpc>
            </a:pPr>
            <a:r>
              <a:rPr lang="en" sz="2000" dirty="0">
                <a:solidFill>
                  <a:srgbClr val="2E6097"/>
                </a:solidFill>
                <a:latin typeface="Arial" panose="020B0604020202020204" pitchFamily="34" charset="0"/>
                <a:cs typeface="Arial" panose="020B0604020202020204" pitchFamily="34" charset="0"/>
              </a:rPr>
              <a:t>DEDICATED TO THE RESEARCH, DEVELOPMENT AND MANUFACTURING OF</a:t>
            </a:r>
          </a:p>
          <a:p>
            <a:pPr algn="ctr">
              <a:lnSpc>
                <a:spcPts val="4580"/>
              </a:lnSpc>
            </a:pPr>
            <a:r>
              <a:rPr lang="en" sz="2000" dirty="0">
                <a:solidFill>
                  <a:srgbClr val="2E6097"/>
                </a:solidFill>
                <a:latin typeface="Arial" panose="020B0604020202020204" pitchFamily="34" charset="0"/>
                <a:cs typeface="Arial" panose="020B0604020202020204" pitchFamily="34" charset="0"/>
              </a:rPr>
              <a:t> </a:t>
            </a:r>
            <a:r>
              <a:rPr lang="en" sz="4400" b="1" dirty="0">
                <a:solidFill>
                  <a:srgbClr val="2E6097"/>
                </a:solidFill>
                <a:latin typeface="Arial Black" panose="020B0604020202020204" pitchFamily="34" charset="0"/>
                <a:cs typeface="Arial Black" panose="020B0604020202020204" pitchFamily="34" charset="0"/>
              </a:rPr>
              <a:t>MULTIPROCESS PRINTING AND FINISHING SYSTEMS</a:t>
            </a:r>
            <a:endParaRPr lang="it-IT" sz="4400" dirty="0">
              <a:solidFill>
                <a:srgbClr val="2E60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23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62EBCBE-7D46-A043-96D0-F42DCED69BF1}"/>
              </a:ext>
            </a:extLst>
          </p:cNvPr>
          <p:cNvPicPr>
            <a:picLocks noChangeAspect="1"/>
          </p:cNvPicPr>
          <p:nvPr/>
        </p:nvPicPr>
        <p:blipFill>
          <a:blip r:embed="rId2"/>
          <a:stretch>
            <a:fillRect/>
          </a:stretch>
        </p:blipFill>
        <p:spPr>
          <a:xfrm>
            <a:off x="-1" y="-412795"/>
            <a:ext cx="12231821" cy="8152509"/>
          </a:xfrm>
          <a:prstGeom prst="rect">
            <a:avLst/>
          </a:prstGeom>
        </p:spPr>
      </p:pic>
      <p:sp>
        <p:nvSpPr>
          <p:cNvPr id="7" name="CasellaDiTesto 6">
            <a:extLst>
              <a:ext uri="{FF2B5EF4-FFF2-40B4-BE49-F238E27FC236}">
                <a16:creationId xmlns:a16="http://schemas.microsoft.com/office/drawing/2014/main" id="{3F3FF85A-8F88-8644-9183-E870BE1FFBB3}"/>
              </a:ext>
            </a:extLst>
          </p:cNvPr>
          <p:cNvSpPr txBox="1"/>
          <p:nvPr/>
        </p:nvSpPr>
        <p:spPr>
          <a:xfrm>
            <a:off x="826477" y="1077537"/>
            <a:ext cx="7333624" cy="3007555"/>
          </a:xfrm>
          <a:prstGeom prst="rect">
            <a:avLst/>
          </a:prstGeom>
          <a:noFill/>
        </p:spPr>
        <p:txBody>
          <a:bodyPr wrap="square" rtlCol="0">
            <a:spAutoFit/>
          </a:bodyPr>
          <a:lstStyle/>
          <a:p>
            <a:pPr>
              <a:lnSpc>
                <a:spcPts val="7500"/>
              </a:lnSpc>
            </a:pPr>
            <a:r>
              <a:rPr lang="it-IT" sz="8000" b="1" spc="-600" dirty="0">
                <a:solidFill>
                  <a:srgbClr val="2E6097"/>
                </a:solidFill>
                <a:latin typeface="Arial Black" panose="020B0604020202020204" pitchFamily="34" charset="0"/>
                <a:cs typeface="Arial Black" panose="020B0604020202020204" pitchFamily="34" charset="0"/>
              </a:rPr>
              <a:t>WHY A MODULAR VISION?</a:t>
            </a:r>
          </a:p>
        </p:txBody>
      </p:sp>
      <p:pic>
        <p:nvPicPr>
          <p:cNvPr id="32" name="Immagine 31">
            <a:extLst>
              <a:ext uri="{FF2B5EF4-FFF2-40B4-BE49-F238E27FC236}">
                <a16:creationId xmlns:a16="http://schemas.microsoft.com/office/drawing/2014/main" id="{E37C2738-F01C-1842-A35B-4687D62AED49}"/>
              </a:ext>
            </a:extLst>
          </p:cNvPr>
          <p:cNvPicPr>
            <a:picLocks noChangeAspect="1"/>
          </p:cNvPicPr>
          <p:nvPr/>
        </p:nvPicPr>
        <p:blipFill>
          <a:blip r:embed="rId3"/>
          <a:stretch>
            <a:fillRect/>
          </a:stretch>
        </p:blipFill>
        <p:spPr>
          <a:xfrm>
            <a:off x="8590689" y="0"/>
            <a:ext cx="1612900" cy="368300"/>
          </a:xfrm>
          <a:prstGeom prst="rect">
            <a:avLst/>
          </a:prstGeom>
        </p:spPr>
      </p:pic>
      <p:sp>
        <p:nvSpPr>
          <p:cNvPr id="2" name="Segnaposto numero diapositiva 1">
            <a:extLst>
              <a:ext uri="{FF2B5EF4-FFF2-40B4-BE49-F238E27FC236}">
                <a16:creationId xmlns:a16="http://schemas.microsoft.com/office/drawing/2014/main" id="{06D702E5-A308-E548-95CB-0FAFE3259615}"/>
              </a:ext>
            </a:extLst>
          </p:cNvPr>
          <p:cNvSpPr>
            <a:spLocks noGrp="1"/>
          </p:cNvSpPr>
          <p:nvPr>
            <p:ph type="sldNum" sz="quarter" idx="12"/>
          </p:nvPr>
        </p:nvSpPr>
        <p:spPr/>
        <p:txBody>
          <a:bodyPr/>
          <a:lstStyle/>
          <a:p>
            <a:fld id="{8CDB1FC1-917F-904A-BA0B-B350F54F3273}" type="slidenum">
              <a:rPr lang="it-IT" smtClean="0"/>
              <a:pPr/>
              <a:t>20</a:t>
            </a:fld>
            <a:endParaRPr lang="it-IT" dirty="0"/>
          </a:p>
        </p:txBody>
      </p:sp>
      <p:sp>
        <p:nvSpPr>
          <p:cNvPr id="5" name="Segnaposto numero diapositiva 1">
            <a:extLst>
              <a:ext uri="{FF2B5EF4-FFF2-40B4-BE49-F238E27FC236}">
                <a16:creationId xmlns:a16="http://schemas.microsoft.com/office/drawing/2014/main" id="{A18D5BD6-769F-C341-B41E-20E2D925760B}"/>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20</a:t>
            </a:fld>
            <a:endParaRPr lang="it-IT" dirty="0"/>
          </a:p>
        </p:txBody>
      </p:sp>
      <p:sp>
        <p:nvSpPr>
          <p:cNvPr id="6" name="Segnaposto numero diapositiva 1">
            <a:extLst>
              <a:ext uri="{FF2B5EF4-FFF2-40B4-BE49-F238E27FC236}">
                <a16:creationId xmlns:a16="http://schemas.microsoft.com/office/drawing/2014/main" id="{BF9D0120-D533-AE46-96DA-9D986AD372F3}"/>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MODULARITY</a:t>
            </a:r>
          </a:p>
        </p:txBody>
      </p:sp>
      <p:cxnSp>
        <p:nvCxnSpPr>
          <p:cNvPr id="8" name="Connettore 1 7">
            <a:extLst>
              <a:ext uri="{FF2B5EF4-FFF2-40B4-BE49-F238E27FC236}">
                <a16:creationId xmlns:a16="http://schemas.microsoft.com/office/drawing/2014/main" id="{B676AD22-A92A-CD44-B131-2FBF1DD62434}"/>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ttangolo con angoli arrotondati 8">
            <a:extLst>
              <a:ext uri="{FF2B5EF4-FFF2-40B4-BE49-F238E27FC236}">
                <a16:creationId xmlns:a16="http://schemas.microsoft.com/office/drawing/2014/main" id="{A31A61F2-4F31-3E41-823F-C8089E36EB11}"/>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27">
            <a:extLst>
              <a:ext uri="{FF2B5EF4-FFF2-40B4-BE49-F238E27FC236}">
                <a16:creationId xmlns:a16="http://schemas.microsoft.com/office/drawing/2014/main" id="{12B5A632-E6AE-FD4B-9A8C-B61862A1D192}"/>
              </a:ext>
            </a:extLst>
          </p:cNvPr>
          <p:cNvPicPr>
            <a:picLocks noChangeAspect="1"/>
          </p:cNvPicPr>
          <p:nvPr/>
        </p:nvPicPr>
        <p:blipFill>
          <a:blip r:embed="rId4"/>
          <a:stretch>
            <a:fillRect/>
          </a:stretch>
        </p:blipFill>
        <p:spPr>
          <a:xfrm>
            <a:off x="8590689" y="6489700"/>
            <a:ext cx="1612900" cy="368300"/>
          </a:xfrm>
          <a:prstGeom prst="rect">
            <a:avLst/>
          </a:prstGeom>
        </p:spPr>
      </p:pic>
      <p:sp>
        <p:nvSpPr>
          <p:cNvPr id="29" name="Segnaposto numero diapositiva 1">
            <a:extLst>
              <a:ext uri="{FF2B5EF4-FFF2-40B4-BE49-F238E27FC236}">
                <a16:creationId xmlns:a16="http://schemas.microsoft.com/office/drawing/2014/main" id="{67862C26-F9D6-3A4E-B6BF-8CE78403364F}"/>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20</a:t>
            </a:fld>
            <a:endParaRPr lang="it-IT" dirty="0"/>
          </a:p>
        </p:txBody>
      </p:sp>
      <p:sp>
        <p:nvSpPr>
          <p:cNvPr id="36" name="CasellaDiTesto 35">
            <a:extLst>
              <a:ext uri="{FF2B5EF4-FFF2-40B4-BE49-F238E27FC236}">
                <a16:creationId xmlns:a16="http://schemas.microsoft.com/office/drawing/2014/main" id="{7C0F959F-88F7-0E48-BC62-ACA1F6E76B3A}"/>
              </a:ext>
            </a:extLst>
          </p:cNvPr>
          <p:cNvSpPr txBox="1"/>
          <p:nvPr/>
        </p:nvSpPr>
        <p:spPr>
          <a:xfrm>
            <a:off x="1102877" y="4074081"/>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HIGHER VALUE OF FINAL PRODUCT</a:t>
            </a:r>
          </a:p>
        </p:txBody>
      </p:sp>
      <p:sp>
        <p:nvSpPr>
          <p:cNvPr id="37" name="CasellaDiTesto 36">
            <a:extLst>
              <a:ext uri="{FF2B5EF4-FFF2-40B4-BE49-F238E27FC236}">
                <a16:creationId xmlns:a16="http://schemas.microsoft.com/office/drawing/2014/main" id="{B3A54B8C-A208-9349-A312-45046EA483DE}"/>
              </a:ext>
            </a:extLst>
          </p:cNvPr>
          <p:cNvSpPr txBox="1"/>
          <p:nvPr/>
        </p:nvSpPr>
        <p:spPr>
          <a:xfrm>
            <a:off x="1102877" y="468998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PROCESSING SPEED</a:t>
            </a:r>
          </a:p>
        </p:txBody>
      </p:sp>
      <p:sp>
        <p:nvSpPr>
          <p:cNvPr id="38" name="CasellaDiTesto 37">
            <a:extLst>
              <a:ext uri="{FF2B5EF4-FFF2-40B4-BE49-F238E27FC236}">
                <a16:creationId xmlns:a16="http://schemas.microsoft.com/office/drawing/2014/main" id="{B6BC059E-32BD-3149-947C-094D6D5A5283}"/>
              </a:ext>
            </a:extLst>
          </p:cNvPr>
          <p:cNvSpPr txBox="1"/>
          <p:nvPr/>
        </p:nvSpPr>
        <p:spPr>
          <a:xfrm>
            <a:off x="1102877" y="5157006"/>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NEW PRINTING SOLUTIONS</a:t>
            </a:r>
          </a:p>
        </p:txBody>
      </p:sp>
      <p:sp>
        <p:nvSpPr>
          <p:cNvPr id="39" name="CasellaDiTesto 38">
            <a:extLst>
              <a:ext uri="{FF2B5EF4-FFF2-40B4-BE49-F238E27FC236}">
                <a16:creationId xmlns:a16="http://schemas.microsoft.com/office/drawing/2014/main" id="{F03234F5-CFF1-6D45-8F01-89FFC7AAA9EB}"/>
              </a:ext>
            </a:extLst>
          </p:cNvPr>
          <p:cNvSpPr txBox="1"/>
          <p:nvPr/>
        </p:nvSpPr>
        <p:spPr>
          <a:xfrm>
            <a:off x="1102877" y="5612222"/>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PROCESS OPTIMIZATION</a:t>
            </a:r>
          </a:p>
        </p:txBody>
      </p:sp>
      <p:sp>
        <p:nvSpPr>
          <p:cNvPr id="40" name="CasellaDiTesto 39">
            <a:extLst>
              <a:ext uri="{FF2B5EF4-FFF2-40B4-BE49-F238E27FC236}">
                <a16:creationId xmlns:a16="http://schemas.microsoft.com/office/drawing/2014/main" id="{89C179CD-1C84-5648-9530-142096F20B37}"/>
              </a:ext>
            </a:extLst>
          </p:cNvPr>
          <p:cNvSpPr txBox="1"/>
          <p:nvPr/>
        </p:nvSpPr>
        <p:spPr>
          <a:xfrm>
            <a:off x="1102877" y="607924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ECONOMICAL BENEFITS</a:t>
            </a:r>
          </a:p>
        </p:txBody>
      </p:sp>
      <p:sp>
        <p:nvSpPr>
          <p:cNvPr id="41" name="Ovale 40">
            <a:extLst>
              <a:ext uri="{FF2B5EF4-FFF2-40B4-BE49-F238E27FC236}">
                <a16:creationId xmlns:a16="http://schemas.microsoft.com/office/drawing/2014/main" id="{F37F69BA-A97B-EE49-B666-5A8834E5EADE}"/>
              </a:ext>
            </a:extLst>
          </p:cNvPr>
          <p:cNvSpPr/>
          <p:nvPr/>
        </p:nvSpPr>
        <p:spPr>
          <a:xfrm>
            <a:off x="884805" y="4185955"/>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2" name="Connettore 1 41">
            <a:extLst>
              <a:ext uri="{FF2B5EF4-FFF2-40B4-BE49-F238E27FC236}">
                <a16:creationId xmlns:a16="http://schemas.microsoft.com/office/drawing/2014/main" id="{7163D371-B7AA-3746-AE5E-AB5BE6610D96}"/>
              </a:ext>
            </a:extLst>
          </p:cNvPr>
          <p:cNvCxnSpPr>
            <a:cxnSpLocks/>
            <a:stCxn id="43" idx="0"/>
            <a:endCxn id="41" idx="4"/>
          </p:cNvCxnSpPr>
          <p:nvPr/>
        </p:nvCxnSpPr>
        <p:spPr>
          <a:xfrm flipH="1" flipV="1">
            <a:off x="963936" y="4344216"/>
            <a:ext cx="1" cy="454643"/>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3" name="Ovale 42">
            <a:extLst>
              <a:ext uri="{FF2B5EF4-FFF2-40B4-BE49-F238E27FC236}">
                <a16:creationId xmlns:a16="http://schemas.microsoft.com/office/drawing/2014/main" id="{BB70FEAA-E084-6C4F-B5CA-C155A6C63525}"/>
              </a:ext>
            </a:extLst>
          </p:cNvPr>
          <p:cNvSpPr/>
          <p:nvPr/>
        </p:nvSpPr>
        <p:spPr>
          <a:xfrm>
            <a:off x="884806" y="479885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4" name="Connettore 1 43">
            <a:extLst>
              <a:ext uri="{FF2B5EF4-FFF2-40B4-BE49-F238E27FC236}">
                <a16:creationId xmlns:a16="http://schemas.microsoft.com/office/drawing/2014/main" id="{CA4D767A-5A6A-3342-A617-581B0E3997FA}"/>
              </a:ext>
            </a:extLst>
          </p:cNvPr>
          <p:cNvCxnSpPr>
            <a:cxnSpLocks/>
          </p:cNvCxnSpPr>
          <p:nvPr/>
        </p:nvCxnSpPr>
        <p:spPr>
          <a:xfrm flipV="1">
            <a:off x="963936" y="4957120"/>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5" name="Ovale 44">
            <a:extLst>
              <a:ext uri="{FF2B5EF4-FFF2-40B4-BE49-F238E27FC236}">
                <a16:creationId xmlns:a16="http://schemas.microsoft.com/office/drawing/2014/main" id="{BC14C417-18E4-2246-BF70-26677C954F8E}"/>
              </a:ext>
            </a:extLst>
          </p:cNvPr>
          <p:cNvSpPr/>
          <p:nvPr/>
        </p:nvSpPr>
        <p:spPr>
          <a:xfrm>
            <a:off x="884806" y="5261737"/>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6" name="Connettore 1 45">
            <a:extLst>
              <a:ext uri="{FF2B5EF4-FFF2-40B4-BE49-F238E27FC236}">
                <a16:creationId xmlns:a16="http://schemas.microsoft.com/office/drawing/2014/main" id="{A1757890-0359-F045-8493-655C8556CB3D}"/>
              </a:ext>
            </a:extLst>
          </p:cNvPr>
          <p:cNvCxnSpPr>
            <a:cxnSpLocks/>
          </p:cNvCxnSpPr>
          <p:nvPr/>
        </p:nvCxnSpPr>
        <p:spPr>
          <a:xfrm flipV="1">
            <a:off x="963936" y="5419998"/>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7" name="Ovale 46">
            <a:extLst>
              <a:ext uri="{FF2B5EF4-FFF2-40B4-BE49-F238E27FC236}">
                <a16:creationId xmlns:a16="http://schemas.microsoft.com/office/drawing/2014/main" id="{829E604D-A09B-0D43-B1A2-9EA7141A2EBF}"/>
              </a:ext>
            </a:extLst>
          </p:cNvPr>
          <p:cNvSpPr/>
          <p:nvPr/>
        </p:nvSpPr>
        <p:spPr>
          <a:xfrm>
            <a:off x="884806" y="5724615"/>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8" name="Connettore 1 47">
            <a:extLst>
              <a:ext uri="{FF2B5EF4-FFF2-40B4-BE49-F238E27FC236}">
                <a16:creationId xmlns:a16="http://schemas.microsoft.com/office/drawing/2014/main" id="{4C97D4F6-F2E3-8D48-A9AC-B4D3CEF60568}"/>
              </a:ext>
            </a:extLst>
          </p:cNvPr>
          <p:cNvCxnSpPr>
            <a:cxnSpLocks/>
          </p:cNvCxnSpPr>
          <p:nvPr/>
        </p:nvCxnSpPr>
        <p:spPr>
          <a:xfrm flipV="1">
            <a:off x="963936" y="5882876"/>
            <a:ext cx="0" cy="304618"/>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9" name="Ovale 48">
            <a:extLst>
              <a:ext uri="{FF2B5EF4-FFF2-40B4-BE49-F238E27FC236}">
                <a16:creationId xmlns:a16="http://schemas.microsoft.com/office/drawing/2014/main" id="{9E0F0BBD-21DE-0546-B801-1A453C962680}"/>
              </a:ext>
            </a:extLst>
          </p:cNvPr>
          <p:cNvSpPr/>
          <p:nvPr/>
        </p:nvSpPr>
        <p:spPr>
          <a:xfrm>
            <a:off x="884806" y="6187493"/>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a:extLst>
              <a:ext uri="{FF2B5EF4-FFF2-40B4-BE49-F238E27FC236}">
                <a16:creationId xmlns:a16="http://schemas.microsoft.com/office/drawing/2014/main" id="{5251B3C7-A0F9-8C42-819A-C7A25A31EEF2}"/>
              </a:ext>
            </a:extLst>
          </p:cNvPr>
          <p:cNvSpPr txBox="1"/>
          <p:nvPr/>
        </p:nvSpPr>
        <p:spPr>
          <a:xfrm>
            <a:off x="1102877" y="4404521"/>
            <a:ext cx="8354592" cy="276999"/>
          </a:xfrm>
          <a:prstGeom prst="rect">
            <a:avLst/>
          </a:prstGeom>
          <a:noFill/>
        </p:spPr>
        <p:txBody>
          <a:bodyPr wrap="square" rtlCol="0">
            <a:spAutoFit/>
          </a:bodyPr>
          <a:lstStyle/>
          <a:p>
            <a:r>
              <a:rPr lang="it-IT" sz="1200" dirty="0">
                <a:solidFill>
                  <a:schemeClr val="bg1">
                    <a:lumMod val="50000"/>
                  </a:schemeClr>
                </a:solidFill>
                <a:latin typeface="Arial" panose="020B0604020202020204" pitchFamily="34" charset="0"/>
                <a:cs typeface="Arial" panose="020B0604020202020204" pitchFamily="34" charset="0"/>
              </a:rPr>
              <a:t>(HOT STAMPING, SCREEN PRINTING)</a:t>
            </a:r>
          </a:p>
        </p:txBody>
      </p:sp>
      <p:grpSp>
        <p:nvGrpSpPr>
          <p:cNvPr id="30" name="Gruppo 29">
            <a:extLst>
              <a:ext uri="{FF2B5EF4-FFF2-40B4-BE49-F238E27FC236}">
                <a16:creationId xmlns:a16="http://schemas.microsoft.com/office/drawing/2014/main" id="{8EDE93FD-5A7B-2B4E-AD0C-6168195BBB56}"/>
              </a:ext>
            </a:extLst>
          </p:cNvPr>
          <p:cNvGrpSpPr/>
          <p:nvPr/>
        </p:nvGrpSpPr>
        <p:grpSpPr>
          <a:xfrm>
            <a:off x="239194" y="70993"/>
            <a:ext cx="9964395" cy="6787007"/>
            <a:chOff x="239194" y="70993"/>
            <a:chExt cx="9964395" cy="6787007"/>
          </a:xfrm>
        </p:grpSpPr>
        <p:pic>
          <p:nvPicPr>
            <p:cNvPr id="31" name="Immagine 30">
              <a:extLst>
                <a:ext uri="{FF2B5EF4-FFF2-40B4-BE49-F238E27FC236}">
                  <a16:creationId xmlns:a16="http://schemas.microsoft.com/office/drawing/2014/main" id="{C4E59DA1-5F32-7043-B9A7-03E2C8387882}"/>
                </a:ext>
              </a:extLst>
            </p:cNvPr>
            <p:cNvPicPr>
              <a:picLocks noChangeAspect="1"/>
            </p:cNvPicPr>
            <p:nvPr/>
          </p:nvPicPr>
          <p:blipFill>
            <a:blip r:embed="rId4"/>
            <a:stretch>
              <a:fillRect/>
            </a:stretch>
          </p:blipFill>
          <p:spPr>
            <a:xfrm>
              <a:off x="8590689" y="6489700"/>
              <a:ext cx="1612900" cy="368300"/>
            </a:xfrm>
            <a:prstGeom prst="rect">
              <a:avLst/>
            </a:prstGeom>
          </p:spPr>
        </p:pic>
        <p:pic>
          <p:nvPicPr>
            <p:cNvPr id="33" name="Immagine 32">
              <a:extLst>
                <a:ext uri="{FF2B5EF4-FFF2-40B4-BE49-F238E27FC236}">
                  <a16:creationId xmlns:a16="http://schemas.microsoft.com/office/drawing/2014/main" id="{FC49A94D-7426-B343-AE32-CF393A60F2C4}"/>
                </a:ext>
              </a:extLst>
            </p:cNvPr>
            <p:cNvPicPr>
              <a:picLocks noChangeAspect="1"/>
            </p:cNvPicPr>
            <p:nvPr/>
          </p:nvPicPr>
          <p:blipFill>
            <a:blip r:embed="rId5"/>
            <a:stretch>
              <a:fillRect/>
            </a:stretch>
          </p:blipFill>
          <p:spPr>
            <a:xfrm>
              <a:off x="239194" y="155952"/>
              <a:ext cx="447030" cy="45719"/>
            </a:xfrm>
            <a:prstGeom prst="rect">
              <a:avLst/>
            </a:prstGeom>
          </p:spPr>
        </p:pic>
        <p:sp>
          <p:nvSpPr>
            <p:cNvPr id="34" name="CasellaDiTesto 33">
              <a:extLst>
                <a:ext uri="{FF2B5EF4-FFF2-40B4-BE49-F238E27FC236}">
                  <a16:creationId xmlns:a16="http://schemas.microsoft.com/office/drawing/2014/main" id="{8F5FAEAF-8D2D-2944-89F6-2AD70182B0AD}"/>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bg1">
                      <a:lumMod val="65000"/>
                    </a:schemeClr>
                  </a:solidFill>
                </a:rPr>
                <a:t>MADE IN ITALY SINCE 1988</a:t>
              </a:r>
            </a:p>
          </p:txBody>
        </p:sp>
      </p:grpSp>
    </p:spTree>
    <p:extLst>
      <p:ext uri="{BB962C8B-B14F-4D97-AF65-F5344CB8AC3E}">
        <p14:creationId xmlns:p14="http://schemas.microsoft.com/office/powerpoint/2010/main" val="27307583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9"/>
                                        </p:tgtEl>
                                        <p:attrNameLst>
                                          <p:attrName>ppt_x</p:attrName>
                                          <p:attrName>ppt_y</p:attrName>
                                        </p:attrNameLst>
                                      </p:cBhvr>
                                      <p:rCtr x="0" y="1331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Effect transition="in" filter="fade">
                                      <p:cBhvr>
                                        <p:cTn id="13" dur="500"/>
                                        <p:tgtEl>
                                          <p:spTgt spid="41"/>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2000"/>
                                        <p:tgtEl>
                                          <p:spTgt spid="36"/>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20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up)">
                                      <p:cBhvr>
                                        <p:cTn id="26" dur="500"/>
                                        <p:tgtEl>
                                          <p:spTgt spid="42"/>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2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500"/>
                                        <p:tgtEl>
                                          <p:spTgt spid="44"/>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0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up)">
                                      <p:cBhvr>
                                        <p:cTn id="56" dur="500"/>
                                        <p:tgtEl>
                                          <p:spTgt spid="46"/>
                                        </p:tgtEl>
                                      </p:cBhvr>
                                    </p:animEffec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left)">
                                      <p:cBhvr>
                                        <p:cTn id="66" dur="20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up)">
                                      <p:cBhvr>
                                        <p:cTn id="71" dur="500"/>
                                        <p:tgtEl>
                                          <p:spTgt spid="48"/>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p:cTn id="75" dur="500" fill="hold"/>
                                        <p:tgtEl>
                                          <p:spTgt spid="49"/>
                                        </p:tgtEl>
                                        <p:attrNameLst>
                                          <p:attrName>ppt_w</p:attrName>
                                        </p:attrNameLst>
                                      </p:cBhvr>
                                      <p:tavLst>
                                        <p:tav tm="0">
                                          <p:val>
                                            <p:fltVal val="0"/>
                                          </p:val>
                                        </p:tav>
                                        <p:tav tm="100000">
                                          <p:val>
                                            <p:strVal val="#ppt_w"/>
                                          </p:val>
                                        </p:tav>
                                      </p:tavLst>
                                    </p:anim>
                                    <p:anim calcmode="lin" valueType="num">
                                      <p:cBhvr>
                                        <p:cTn id="76" dur="500" fill="hold"/>
                                        <p:tgtEl>
                                          <p:spTgt spid="49"/>
                                        </p:tgtEl>
                                        <p:attrNameLst>
                                          <p:attrName>ppt_h</p:attrName>
                                        </p:attrNameLst>
                                      </p:cBhvr>
                                      <p:tavLst>
                                        <p:tav tm="0">
                                          <p:val>
                                            <p:fltVal val="0"/>
                                          </p:val>
                                        </p:tav>
                                        <p:tav tm="100000">
                                          <p:val>
                                            <p:strVal val="#ppt_h"/>
                                          </p:val>
                                        </p:tav>
                                      </p:tavLst>
                                    </p:anim>
                                    <p:animEffect transition="in" filter="fade">
                                      <p:cBhvr>
                                        <p:cTn id="77" dur="500"/>
                                        <p:tgtEl>
                                          <p:spTgt spid="49"/>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6" grpId="0"/>
      <p:bldP spid="37" grpId="0"/>
      <p:bldP spid="38" grpId="0"/>
      <p:bldP spid="39" grpId="0"/>
      <p:bldP spid="40" grpId="0"/>
      <p:bldP spid="41" grpId="0" animBg="1"/>
      <p:bldP spid="43" grpId="0" animBg="1"/>
      <p:bldP spid="45" grpId="0" animBg="1"/>
      <p:bldP spid="47" grpId="0" animBg="1"/>
      <p:bldP spid="49" grpId="0" animBg="1"/>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9BC7A9B8-AEB2-C248-8F7A-789106B96F97}"/>
              </a:ext>
            </a:extLst>
          </p:cNvPr>
          <p:cNvPicPr>
            <a:picLocks noChangeAspect="1"/>
          </p:cNvPicPr>
          <p:nvPr/>
        </p:nvPicPr>
        <p:blipFill>
          <a:blip r:embed="rId2"/>
          <a:stretch>
            <a:fillRect/>
          </a:stretch>
        </p:blipFill>
        <p:spPr>
          <a:xfrm>
            <a:off x="-1" y="-422031"/>
            <a:ext cx="12231821" cy="8152508"/>
          </a:xfrm>
          <a:prstGeom prst="rect">
            <a:avLst/>
          </a:prstGeom>
        </p:spPr>
      </p:pic>
      <p:grpSp>
        <p:nvGrpSpPr>
          <p:cNvPr id="20" name="Gruppo 19">
            <a:extLst>
              <a:ext uri="{FF2B5EF4-FFF2-40B4-BE49-F238E27FC236}">
                <a16:creationId xmlns:a16="http://schemas.microsoft.com/office/drawing/2014/main" id="{F8BBDAB0-281B-B941-87FF-D9FBC73053D4}"/>
              </a:ext>
            </a:extLst>
          </p:cNvPr>
          <p:cNvGrpSpPr/>
          <p:nvPr/>
        </p:nvGrpSpPr>
        <p:grpSpPr>
          <a:xfrm>
            <a:off x="239194" y="70993"/>
            <a:ext cx="9964395" cy="6787007"/>
            <a:chOff x="239194" y="70993"/>
            <a:chExt cx="9964395" cy="6787007"/>
          </a:xfrm>
        </p:grpSpPr>
        <p:pic>
          <p:nvPicPr>
            <p:cNvPr id="21" name="Immagine 20">
              <a:extLst>
                <a:ext uri="{FF2B5EF4-FFF2-40B4-BE49-F238E27FC236}">
                  <a16:creationId xmlns:a16="http://schemas.microsoft.com/office/drawing/2014/main" id="{C3AFE06D-2579-7444-AC8C-A7901EC71016}"/>
                </a:ext>
              </a:extLst>
            </p:cNvPr>
            <p:cNvPicPr>
              <a:picLocks noChangeAspect="1"/>
            </p:cNvPicPr>
            <p:nvPr/>
          </p:nvPicPr>
          <p:blipFill>
            <a:blip r:embed="rId3"/>
            <a:stretch>
              <a:fillRect/>
            </a:stretch>
          </p:blipFill>
          <p:spPr>
            <a:xfrm>
              <a:off x="8590689" y="6489700"/>
              <a:ext cx="1612900" cy="368300"/>
            </a:xfrm>
            <a:prstGeom prst="rect">
              <a:avLst/>
            </a:prstGeom>
          </p:spPr>
        </p:pic>
        <p:pic>
          <p:nvPicPr>
            <p:cNvPr id="22" name="Immagine 21">
              <a:extLst>
                <a:ext uri="{FF2B5EF4-FFF2-40B4-BE49-F238E27FC236}">
                  <a16:creationId xmlns:a16="http://schemas.microsoft.com/office/drawing/2014/main" id="{6576129F-0015-454D-AFF0-4F639529B2FA}"/>
                </a:ext>
              </a:extLst>
            </p:cNvPr>
            <p:cNvPicPr>
              <a:picLocks noChangeAspect="1"/>
            </p:cNvPicPr>
            <p:nvPr/>
          </p:nvPicPr>
          <p:blipFill>
            <a:blip r:embed="rId4"/>
            <a:stretch>
              <a:fillRect/>
            </a:stretch>
          </p:blipFill>
          <p:spPr>
            <a:xfrm>
              <a:off x="239194" y="155952"/>
              <a:ext cx="447030" cy="45719"/>
            </a:xfrm>
            <a:prstGeom prst="rect">
              <a:avLst/>
            </a:prstGeom>
          </p:spPr>
        </p:pic>
        <p:sp>
          <p:nvSpPr>
            <p:cNvPr id="23" name="CasellaDiTesto 22">
              <a:extLst>
                <a:ext uri="{FF2B5EF4-FFF2-40B4-BE49-F238E27FC236}">
                  <a16:creationId xmlns:a16="http://schemas.microsoft.com/office/drawing/2014/main" id="{30669C7A-C0BF-1C4D-AE69-5C948CE4B9DC}"/>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bg1">
                      <a:lumMod val="65000"/>
                    </a:schemeClr>
                  </a:solidFill>
                </a:rPr>
                <a:t>MADE IN ITALY SINCE 1988</a:t>
              </a:r>
            </a:p>
          </p:txBody>
        </p:sp>
      </p:grpSp>
      <p:sp>
        <p:nvSpPr>
          <p:cNvPr id="5" name="Segnaposto numero diapositiva 1">
            <a:extLst>
              <a:ext uri="{FF2B5EF4-FFF2-40B4-BE49-F238E27FC236}">
                <a16:creationId xmlns:a16="http://schemas.microsoft.com/office/drawing/2014/main" id="{1CEE047B-A99F-D442-9D29-475E7D70E84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21</a:t>
            </a:fld>
            <a:endParaRPr lang="it-IT" dirty="0"/>
          </a:p>
        </p:txBody>
      </p:sp>
      <p:sp>
        <p:nvSpPr>
          <p:cNvPr id="7" name="CasellaDiTesto 6">
            <a:extLst>
              <a:ext uri="{FF2B5EF4-FFF2-40B4-BE49-F238E27FC236}">
                <a16:creationId xmlns:a16="http://schemas.microsoft.com/office/drawing/2014/main" id="{E6F21C61-9787-6341-8F24-C5058F75EB37}"/>
              </a:ext>
            </a:extLst>
          </p:cNvPr>
          <p:cNvSpPr txBox="1"/>
          <p:nvPr/>
        </p:nvSpPr>
        <p:spPr>
          <a:xfrm>
            <a:off x="826477" y="883405"/>
            <a:ext cx="7333624" cy="1323439"/>
          </a:xfrm>
          <a:prstGeom prst="rect">
            <a:avLst/>
          </a:prstGeom>
          <a:noFill/>
        </p:spPr>
        <p:txBody>
          <a:bodyPr wrap="square" rtlCol="0">
            <a:spAutoFit/>
          </a:bodyPr>
          <a:lstStyle/>
          <a:p>
            <a:r>
              <a:rPr lang="it-IT" sz="8000" b="1" spc="-600" dirty="0">
                <a:solidFill>
                  <a:srgbClr val="2E6097"/>
                </a:solidFill>
                <a:latin typeface="Arial Black" panose="020B0604020202020204" pitchFamily="34" charset="0"/>
                <a:cs typeface="Arial Black" panose="020B0604020202020204" pitchFamily="34" charset="0"/>
              </a:rPr>
              <a:t>CHALLENGES</a:t>
            </a:r>
          </a:p>
        </p:txBody>
      </p:sp>
      <p:cxnSp>
        <p:nvCxnSpPr>
          <p:cNvPr id="8" name="Connettore 1 7">
            <a:extLst>
              <a:ext uri="{FF2B5EF4-FFF2-40B4-BE49-F238E27FC236}">
                <a16:creationId xmlns:a16="http://schemas.microsoft.com/office/drawing/2014/main" id="{EB4C0E04-6EAE-EB44-B860-089DDEA2F3D7}"/>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ttangolo con angoli arrotondati 8">
            <a:extLst>
              <a:ext uri="{FF2B5EF4-FFF2-40B4-BE49-F238E27FC236}">
                <a16:creationId xmlns:a16="http://schemas.microsoft.com/office/drawing/2014/main" id="{70CD440A-1C1F-3040-A473-6CD30D6C2669}"/>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4EB7FF3-0E9F-4A49-9DE5-BFE089D95B39}"/>
              </a:ext>
            </a:extLst>
          </p:cNvPr>
          <p:cNvSpPr txBox="1"/>
          <p:nvPr/>
        </p:nvSpPr>
        <p:spPr>
          <a:xfrm>
            <a:off x="1512657" y="2497038"/>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MECHANICAL INTEGRATION OF DIFFERENT PROCESSES</a:t>
            </a:r>
          </a:p>
        </p:txBody>
      </p:sp>
      <p:sp>
        <p:nvSpPr>
          <p:cNvPr id="11" name="CasellaDiTesto 10">
            <a:extLst>
              <a:ext uri="{FF2B5EF4-FFF2-40B4-BE49-F238E27FC236}">
                <a16:creationId xmlns:a16="http://schemas.microsoft.com/office/drawing/2014/main" id="{0B9ABF63-9FDD-F04D-90CE-06DB047131A7}"/>
              </a:ext>
            </a:extLst>
          </p:cNvPr>
          <p:cNvSpPr txBox="1"/>
          <p:nvPr/>
        </p:nvSpPr>
        <p:spPr>
          <a:xfrm>
            <a:off x="1512657" y="3086224"/>
            <a:ext cx="8354592" cy="369332"/>
          </a:xfrm>
          <a:prstGeom prst="rect">
            <a:avLst/>
          </a:prstGeom>
          <a:noFill/>
        </p:spPr>
        <p:txBody>
          <a:bodyPr wrap="square" rtlCol="0">
            <a:spAutoFit/>
          </a:bodyPr>
          <a:lstStyle/>
          <a:p>
            <a:r>
              <a:rPr lang="it-IT" dirty="0">
                <a:solidFill>
                  <a:schemeClr val="bg1">
                    <a:lumMod val="50000"/>
                  </a:schemeClr>
                </a:solidFill>
                <a:latin typeface="Arial" panose="020B0604020202020204" pitchFamily="34" charset="0"/>
                <a:cs typeface="Arial" panose="020B0604020202020204" pitchFamily="34" charset="0"/>
              </a:rPr>
              <a:t>SOFTWARE INTEGRATION</a:t>
            </a:r>
          </a:p>
        </p:txBody>
      </p:sp>
      <p:sp>
        <p:nvSpPr>
          <p:cNvPr id="15" name="Ovale 14">
            <a:extLst>
              <a:ext uri="{FF2B5EF4-FFF2-40B4-BE49-F238E27FC236}">
                <a16:creationId xmlns:a16="http://schemas.microsoft.com/office/drawing/2014/main" id="{0A5C541C-4345-094D-A51A-8ADA8EBDB8B4}"/>
              </a:ext>
            </a:extLst>
          </p:cNvPr>
          <p:cNvSpPr/>
          <p:nvPr/>
        </p:nvSpPr>
        <p:spPr>
          <a:xfrm>
            <a:off x="1294585" y="2577719"/>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1 15">
            <a:extLst>
              <a:ext uri="{FF2B5EF4-FFF2-40B4-BE49-F238E27FC236}">
                <a16:creationId xmlns:a16="http://schemas.microsoft.com/office/drawing/2014/main" id="{7ABAB49B-5377-2544-8ECD-529E7A02E59F}"/>
              </a:ext>
            </a:extLst>
          </p:cNvPr>
          <p:cNvCxnSpPr>
            <a:cxnSpLocks/>
            <a:stCxn id="17" idx="0"/>
            <a:endCxn id="15" idx="4"/>
          </p:cNvCxnSpPr>
          <p:nvPr/>
        </p:nvCxnSpPr>
        <p:spPr>
          <a:xfrm flipH="1" flipV="1">
            <a:off x="1373716" y="2735980"/>
            <a:ext cx="1" cy="4620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11BA1D92-A801-DE42-A691-5AC99867DCA8}"/>
              </a:ext>
            </a:extLst>
          </p:cNvPr>
          <p:cNvSpPr/>
          <p:nvPr/>
        </p:nvSpPr>
        <p:spPr>
          <a:xfrm>
            <a:off x="1294586" y="3198000"/>
            <a:ext cx="158261" cy="15826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27">
            <a:extLst>
              <a:ext uri="{FF2B5EF4-FFF2-40B4-BE49-F238E27FC236}">
                <a16:creationId xmlns:a16="http://schemas.microsoft.com/office/drawing/2014/main" id="{28EEA854-47F3-D845-A86F-8C419E439523}"/>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29" name="Segnaposto numero diapositiva 1">
            <a:extLst>
              <a:ext uri="{FF2B5EF4-FFF2-40B4-BE49-F238E27FC236}">
                <a16:creationId xmlns:a16="http://schemas.microsoft.com/office/drawing/2014/main" id="{130DD2B4-3B60-274B-86E7-36CBE9A26A27}"/>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21</a:t>
            </a:fld>
            <a:endParaRPr lang="it-IT" dirty="0"/>
          </a:p>
        </p:txBody>
      </p:sp>
      <p:sp>
        <p:nvSpPr>
          <p:cNvPr id="2" name="Segnaposto numero diapositiva 1">
            <a:extLst>
              <a:ext uri="{FF2B5EF4-FFF2-40B4-BE49-F238E27FC236}">
                <a16:creationId xmlns:a16="http://schemas.microsoft.com/office/drawing/2014/main" id="{132D7F45-A4EB-6E4A-8C72-FAB677C4ED84}"/>
              </a:ext>
            </a:extLst>
          </p:cNvPr>
          <p:cNvSpPr>
            <a:spLocks noGrp="1"/>
          </p:cNvSpPr>
          <p:nvPr>
            <p:ph type="sldNum" sz="quarter" idx="12"/>
          </p:nvPr>
        </p:nvSpPr>
        <p:spPr/>
        <p:txBody>
          <a:bodyPr/>
          <a:lstStyle/>
          <a:p>
            <a:fld id="{8CDB1FC1-917F-904A-BA0B-B350F54F3273}" type="slidenum">
              <a:rPr lang="it-IT" smtClean="0"/>
              <a:pPr/>
              <a:t>21</a:t>
            </a:fld>
            <a:endParaRPr lang="it-IT" dirty="0"/>
          </a:p>
        </p:txBody>
      </p:sp>
      <p:pic>
        <p:nvPicPr>
          <p:cNvPr id="32" name="Immagine 31">
            <a:extLst>
              <a:ext uri="{FF2B5EF4-FFF2-40B4-BE49-F238E27FC236}">
                <a16:creationId xmlns:a16="http://schemas.microsoft.com/office/drawing/2014/main" id="{6F707492-74AE-7547-A045-7147412A1E11}"/>
              </a:ext>
            </a:extLst>
          </p:cNvPr>
          <p:cNvPicPr>
            <a:picLocks noChangeAspect="1"/>
          </p:cNvPicPr>
          <p:nvPr/>
        </p:nvPicPr>
        <p:blipFill>
          <a:blip r:embed="rId5"/>
          <a:stretch>
            <a:fillRect/>
          </a:stretch>
        </p:blipFill>
        <p:spPr>
          <a:xfrm>
            <a:off x="8590689" y="0"/>
            <a:ext cx="1612900" cy="368300"/>
          </a:xfrm>
          <a:prstGeom prst="rect">
            <a:avLst/>
          </a:prstGeom>
        </p:spPr>
      </p:pic>
      <p:sp>
        <p:nvSpPr>
          <p:cNvPr id="33" name="Segnaposto numero diapositiva 1">
            <a:extLst>
              <a:ext uri="{FF2B5EF4-FFF2-40B4-BE49-F238E27FC236}">
                <a16:creationId xmlns:a16="http://schemas.microsoft.com/office/drawing/2014/main" id="{ADC5E7D8-0774-024E-A5B5-9B69935AA1E7}"/>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MODULARITY</a:t>
            </a:r>
          </a:p>
        </p:txBody>
      </p:sp>
      <p:sp>
        <p:nvSpPr>
          <p:cNvPr id="42" name="CasellaDiTesto 41">
            <a:extLst>
              <a:ext uri="{FF2B5EF4-FFF2-40B4-BE49-F238E27FC236}">
                <a16:creationId xmlns:a16="http://schemas.microsoft.com/office/drawing/2014/main" id="{A702124A-0960-1443-A547-76B71282C138}"/>
              </a:ext>
            </a:extLst>
          </p:cNvPr>
          <p:cNvSpPr txBox="1"/>
          <p:nvPr/>
        </p:nvSpPr>
        <p:spPr>
          <a:xfrm>
            <a:off x="1512657" y="2810917"/>
            <a:ext cx="8354592" cy="276999"/>
          </a:xfrm>
          <a:prstGeom prst="rect">
            <a:avLst/>
          </a:prstGeom>
          <a:noFill/>
        </p:spPr>
        <p:txBody>
          <a:bodyPr wrap="square" rtlCol="0">
            <a:spAutoFit/>
          </a:bodyPr>
          <a:lstStyle/>
          <a:p>
            <a:r>
              <a:rPr lang="it-IT" sz="1200" dirty="0">
                <a:solidFill>
                  <a:schemeClr val="bg1">
                    <a:lumMod val="50000"/>
                  </a:schemeClr>
                </a:solidFill>
                <a:latin typeface="Arial" panose="020B0604020202020204" pitchFamily="34" charset="0"/>
                <a:cs typeface="Arial" panose="020B0604020202020204" pitchFamily="34" charset="0"/>
              </a:rPr>
              <a:t>(HOT STAMPING, SCREEN PRINTING)</a:t>
            </a:r>
          </a:p>
        </p:txBody>
      </p:sp>
    </p:spTree>
    <p:extLst>
      <p:ext uri="{BB962C8B-B14F-4D97-AF65-F5344CB8AC3E}">
        <p14:creationId xmlns:p14="http://schemas.microsoft.com/office/powerpoint/2010/main" val="42452100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9"/>
                                        </p:tgtEl>
                                        <p:attrNameLst>
                                          <p:attrName>ppt_x</p:attrName>
                                          <p:attrName>ppt_y</p:attrName>
                                        </p:attrNameLst>
                                      </p:cBhvr>
                                      <p:rCtr x="0" y="1331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000"/>
                                        <p:tgtEl>
                                          <p:spTgt spid="10"/>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animBg="1"/>
      <p:bldP spid="17"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27">
            <a:extLst>
              <a:ext uri="{FF2B5EF4-FFF2-40B4-BE49-F238E27FC236}">
                <a16:creationId xmlns:a16="http://schemas.microsoft.com/office/drawing/2014/main" id="{7213248F-B021-8642-94DA-F4312960B54A}"/>
              </a:ext>
            </a:extLst>
          </p:cNvPr>
          <p:cNvGrpSpPr/>
          <p:nvPr/>
        </p:nvGrpSpPr>
        <p:grpSpPr>
          <a:xfrm>
            <a:off x="0" y="410018"/>
            <a:ext cx="8739314" cy="6703209"/>
            <a:chOff x="-4640569" y="-342853"/>
            <a:chExt cx="10193482" cy="7818582"/>
          </a:xfrm>
        </p:grpSpPr>
        <p:pic>
          <p:nvPicPr>
            <p:cNvPr id="25" name="Immagine 24">
              <a:extLst>
                <a:ext uri="{FF2B5EF4-FFF2-40B4-BE49-F238E27FC236}">
                  <a16:creationId xmlns:a16="http://schemas.microsoft.com/office/drawing/2014/main" id="{8C96F38B-8882-3946-9614-E4E7B502F933}"/>
                </a:ext>
              </a:extLst>
            </p:cNvPr>
            <p:cNvPicPr>
              <a:picLocks noChangeAspect="1"/>
            </p:cNvPicPr>
            <p:nvPr/>
          </p:nvPicPr>
          <p:blipFill>
            <a:blip r:embed="rId2"/>
            <a:stretch>
              <a:fillRect/>
            </a:stretch>
          </p:blipFill>
          <p:spPr>
            <a:xfrm>
              <a:off x="-4640569" y="617729"/>
              <a:ext cx="10193482" cy="6858000"/>
            </a:xfrm>
            <a:prstGeom prst="rect">
              <a:avLst/>
            </a:prstGeom>
          </p:spPr>
        </p:pic>
        <p:pic>
          <p:nvPicPr>
            <p:cNvPr id="27" name="Immagine 26">
              <a:extLst>
                <a:ext uri="{FF2B5EF4-FFF2-40B4-BE49-F238E27FC236}">
                  <a16:creationId xmlns:a16="http://schemas.microsoft.com/office/drawing/2014/main" id="{7A6FED93-4B79-454A-88B1-D3532A5CBCEA}"/>
                </a:ext>
              </a:extLst>
            </p:cNvPr>
            <p:cNvPicPr>
              <a:picLocks noChangeAspect="1"/>
            </p:cNvPicPr>
            <p:nvPr/>
          </p:nvPicPr>
          <p:blipFill>
            <a:blip r:embed="rId3"/>
            <a:stretch>
              <a:fillRect/>
            </a:stretch>
          </p:blipFill>
          <p:spPr>
            <a:xfrm>
              <a:off x="-2068148" y="-342853"/>
              <a:ext cx="4600247" cy="6857999"/>
            </a:xfrm>
            <a:prstGeom prst="rect">
              <a:avLst/>
            </a:prstGeom>
          </p:spPr>
        </p:pic>
      </p:grpSp>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4"/>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22</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22</a:t>
            </a:fld>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5"/>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22</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22</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4"/>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84883" y="2161488"/>
            <a:ext cx="2418109" cy="1569660"/>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A most innovative</a:t>
            </a:r>
            <a:r>
              <a:rPr lang="en" sz="1200" b="1" dirty="0">
                <a:solidFill>
                  <a:srgbClr val="2E6097"/>
                </a:solidFill>
                <a:latin typeface="Arial" panose="020B0604020202020204" pitchFamily="34" charset="0"/>
                <a:cs typeface="Arial" panose="020B0604020202020204" pitchFamily="34" charset="0"/>
              </a:rPr>
              <a:t> in-line</a:t>
            </a:r>
            <a:r>
              <a:rPr lang="en" sz="1200" dirty="0">
                <a:solidFill>
                  <a:srgbClr val="2E6097"/>
                </a:solidFill>
                <a:latin typeface="Arial" panose="020B0604020202020204" pitchFamily="34" charset="0"/>
                <a:cs typeface="Arial" panose="020B0604020202020204" pitchFamily="34" charset="0"/>
              </a:rPr>
              <a:t> </a:t>
            </a:r>
            <a:r>
              <a:rPr lang="en" sz="1200" b="1" dirty="0">
                <a:solidFill>
                  <a:srgbClr val="2E6097"/>
                </a:solidFill>
                <a:latin typeface="Arial" panose="020B0604020202020204" pitchFamily="34" charset="0"/>
                <a:cs typeface="Arial" panose="020B0604020202020204" pitchFamily="34" charset="0"/>
              </a:rPr>
              <a:t>hot stamping unit </a:t>
            </a:r>
            <a:r>
              <a:rPr lang="en" sz="1200" dirty="0">
                <a:solidFill>
                  <a:srgbClr val="2E6097"/>
                </a:solidFill>
                <a:latin typeface="Arial" panose="020B0604020202020204" pitchFamily="34" charset="0"/>
                <a:cs typeface="Arial" panose="020B0604020202020204" pitchFamily="34" charset="0"/>
              </a:rPr>
              <a:t>capable of reaching high speeds. Equipped with foil saver and Hologram insetting, this unit is also the ideal solution for creasing and quality label embossing.</a:t>
            </a:r>
          </a:p>
          <a:p>
            <a:endParaRPr lang="en" sz="1200" dirty="0">
              <a:solidFill>
                <a:srgbClr val="2E6097"/>
              </a:solidFill>
              <a:latin typeface="Arial" panose="020B0604020202020204" pitchFamily="34" charset="0"/>
              <a:cs typeface="Arial" panose="020B0604020202020204" pitchFamily="34" charset="0"/>
            </a:endParaRP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077537"/>
            <a:ext cx="7333624" cy="1083951"/>
          </a:xfrm>
          <a:prstGeom prst="rect">
            <a:avLst/>
          </a:prstGeom>
          <a:noFill/>
        </p:spPr>
        <p:txBody>
          <a:bodyPr wrap="square" rtlCol="0">
            <a:spAutoFit/>
          </a:bodyPr>
          <a:lstStyle/>
          <a:p>
            <a:pPr>
              <a:lnSpc>
                <a:spcPts val="7500"/>
              </a:lnSpc>
            </a:pPr>
            <a:r>
              <a:rPr lang="it-IT" sz="8000" b="1" spc="-600" dirty="0">
                <a:solidFill>
                  <a:srgbClr val="2E6097"/>
                </a:solidFill>
                <a:latin typeface="Arial Black" panose="020B0604020202020204" pitchFamily="34" charset="0"/>
                <a:cs typeface="Arial Black" panose="020B0604020202020204" pitchFamily="34" charset="0"/>
              </a:rPr>
              <a:t>TORO</a:t>
            </a:r>
          </a:p>
        </p:txBody>
      </p:sp>
      <p:pic>
        <p:nvPicPr>
          <p:cNvPr id="30" name="Immagine 29">
            <a:extLst>
              <a:ext uri="{FF2B5EF4-FFF2-40B4-BE49-F238E27FC236}">
                <a16:creationId xmlns:a16="http://schemas.microsoft.com/office/drawing/2014/main" id="{E52CAA75-397F-3A40-B917-96684A439CF2}"/>
              </a:ext>
            </a:extLst>
          </p:cNvPr>
          <p:cNvPicPr>
            <a:picLocks noChangeAspect="1"/>
          </p:cNvPicPr>
          <p:nvPr/>
        </p:nvPicPr>
        <p:blipFill>
          <a:blip r:embed="rId6"/>
          <a:stretch>
            <a:fillRect/>
          </a:stretch>
        </p:blipFill>
        <p:spPr>
          <a:xfrm>
            <a:off x="8035197" y="3738403"/>
            <a:ext cx="2017526" cy="623249"/>
          </a:xfrm>
          <a:prstGeom prst="rect">
            <a:avLst/>
          </a:prstGeom>
        </p:spPr>
      </p:pic>
    </p:spTree>
    <p:extLst>
      <p:ext uri="{BB962C8B-B14F-4D97-AF65-F5344CB8AC3E}">
        <p14:creationId xmlns:p14="http://schemas.microsoft.com/office/powerpoint/2010/main" val="118856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3F0235E-162D-D643-9288-F1629C0A6807}"/>
              </a:ext>
            </a:extLst>
          </p:cNvPr>
          <p:cNvSpPr/>
          <p:nvPr/>
        </p:nvSpPr>
        <p:spPr>
          <a:xfrm>
            <a:off x="0" y="1006764"/>
            <a:ext cx="12192000" cy="5851236"/>
          </a:xfrm>
          <a:prstGeom prst="rect">
            <a:avLst/>
          </a:prstGeom>
          <a:gradFill>
            <a:gsLst>
              <a:gs pos="0">
                <a:schemeClr val="accent1">
                  <a:lumMod val="5000"/>
                  <a:lumOff val="95000"/>
                </a:schemeClr>
              </a:gs>
              <a:gs pos="100000">
                <a:schemeClr val="bg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35587301-9895-6D40-8E6B-BCECD31B8CD3}"/>
              </a:ext>
            </a:extLst>
          </p:cNvPr>
          <p:cNvPicPr>
            <a:picLocks noChangeAspect="1"/>
          </p:cNvPicPr>
          <p:nvPr/>
        </p:nvPicPr>
        <p:blipFill>
          <a:blip r:embed="rId2"/>
          <a:stretch>
            <a:fillRect/>
          </a:stretch>
        </p:blipFill>
        <p:spPr>
          <a:xfrm>
            <a:off x="-5393461" y="-868223"/>
            <a:ext cx="14675144" cy="9785385"/>
          </a:xfrm>
          <a:prstGeom prst="rect">
            <a:avLst/>
          </a:prstGeom>
        </p:spPr>
      </p:pic>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3"/>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23</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23</a:t>
            </a:fld>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4"/>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23</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23</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3"/>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84883" y="2161488"/>
            <a:ext cx="2418109" cy="1384995"/>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High performance,</a:t>
            </a:r>
            <a:r>
              <a:rPr lang="en" sz="1200" b="1" dirty="0">
                <a:solidFill>
                  <a:srgbClr val="2E6097"/>
                </a:solidFill>
                <a:latin typeface="Arial" panose="020B0604020202020204" pitchFamily="34" charset="0"/>
                <a:cs typeface="Arial" panose="020B0604020202020204" pitchFamily="34" charset="0"/>
              </a:rPr>
              <a:t> in-line</a:t>
            </a:r>
            <a:r>
              <a:rPr lang="en" sz="1200" dirty="0">
                <a:solidFill>
                  <a:srgbClr val="2E6097"/>
                </a:solidFill>
                <a:latin typeface="Arial" panose="020B0604020202020204" pitchFamily="34" charset="0"/>
                <a:cs typeface="Arial" panose="020B0604020202020204" pitchFamily="34" charset="0"/>
              </a:rPr>
              <a:t> </a:t>
            </a:r>
            <a:r>
              <a:rPr lang="en" sz="1200" b="1" dirty="0">
                <a:solidFill>
                  <a:srgbClr val="2E6097"/>
                </a:solidFill>
                <a:latin typeface="Arial" panose="020B0604020202020204" pitchFamily="34" charset="0"/>
                <a:cs typeface="Arial" panose="020B0604020202020204" pitchFamily="34" charset="0"/>
              </a:rPr>
              <a:t>flat screen unit. </a:t>
            </a:r>
            <a:r>
              <a:rPr lang="en" sz="1200" dirty="0">
                <a:solidFill>
                  <a:srgbClr val="2E6097"/>
                </a:solidFill>
                <a:latin typeface="Arial" panose="020B0604020202020204" pitchFamily="34" charset="0"/>
                <a:cs typeface="Arial" panose="020B0604020202020204" pitchFamily="34" charset="0"/>
              </a:rPr>
              <a:t>Designed as an alternative to off-line printing processes, it enables the production of quality labels in a single process.</a:t>
            </a:r>
          </a:p>
          <a:p>
            <a:endParaRPr lang="en" sz="1200" dirty="0">
              <a:solidFill>
                <a:srgbClr val="2E6097"/>
              </a:solidFill>
              <a:latin typeface="Arial" panose="020B0604020202020204" pitchFamily="34" charset="0"/>
              <a:cs typeface="Arial" panose="020B0604020202020204" pitchFamily="34" charset="0"/>
            </a:endParaRP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077537"/>
            <a:ext cx="7333624" cy="1083951"/>
          </a:xfrm>
          <a:prstGeom prst="rect">
            <a:avLst/>
          </a:prstGeom>
          <a:noFill/>
        </p:spPr>
        <p:txBody>
          <a:bodyPr wrap="square" rtlCol="0">
            <a:spAutoFit/>
          </a:bodyPr>
          <a:lstStyle/>
          <a:p>
            <a:pPr>
              <a:lnSpc>
                <a:spcPts val="7500"/>
              </a:lnSpc>
            </a:pPr>
            <a:r>
              <a:rPr lang="it-IT" sz="8000" b="1" spc="-600" dirty="0">
                <a:solidFill>
                  <a:srgbClr val="2E6097"/>
                </a:solidFill>
                <a:latin typeface="Arial Black" panose="020B0604020202020204" pitchFamily="34" charset="0"/>
                <a:cs typeface="Arial Black" panose="020B0604020202020204" pitchFamily="34" charset="0"/>
              </a:rPr>
              <a:t>BRAVO</a:t>
            </a:r>
          </a:p>
        </p:txBody>
      </p:sp>
      <p:pic>
        <p:nvPicPr>
          <p:cNvPr id="30" name="Immagine 29">
            <a:extLst>
              <a:ext uri="{FF2B5EF4-FFF2-40B4-BE49-F238E27FC236}">
                <a16:creationId xmlns:a16="http://schemas.microsoft.com/office/drawing/2014/main" id="{E52CAA75-397F-3A40-B917-96684A439CF2}"/>
              </a:ext>
            </a:extLst>
          </p:cNvPr>
          <p:cNvPicPr>
            <a:picLocks noChangeAspect="1"/>
          </p:cNvPicPr>
          <p:nvPr/>
        </p:nvPicPr>
        <p:blipFill>
          <a:blip r:embed="rId5"/>
          <a:stretch>
            <a:fillRect/>
          </a:stretch>
        </p:blipFill>
        <p:spPr>
          <a:xfrm>
            <a:off x="8020537" y="3581385"/>
            <a:ext cx="1668408" cy="886171"/>
          </a:xfrm>
          <a:prstGeom prst="rect">
            <a:avLst/>
          </a:prstGeom>
        </p:spPr>
      </p:pic>
    </p:spTree>
    <p:extLst>
      <p:ext uri="{BB962C8B-B14F-4D97-AF65-F5344CB8AC3E}">
        <p14:creationId xmlns:p14="http://schemas.microsoft.com/office/powerpoint/2010/main" val="376078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3F0235E-162D-D643-9288-F1629C0A6807}"/>
              </a:ext>
            </a:extLst>
          </p:cNvPr>
          <p:cNvSpPr/>
          <p:nvPr/>
        </p:nvSpPr>
        <p:spPr>
          <a:xfrm>
            <a:off x="0" y="1006764"/>
            <a:ext cx="12192000" cy="5851236"/>
          </a:xfrm>
          <a:prstGeom prst="rect">
            <a:avLst/>
          </a:prstGeom>
          <a:gradFill>
            <a:gsLst>
              <a:gs pos="27000">
                <a:schemeClr val="accent1">
                  <a:lumMod val="5000"/>
                  <a:lumOff val="95000"/>
                </a:schemeClr>
              </a:gs>
              <a:gs pos="100000">
                <a:schemeClr val="bg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2"/>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24</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24</a:t>
            </a:fld>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24</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24</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2"/>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84883" y="1895026"/>
            <a:ext cx="2418109" cy="1015663"/>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Needed for the creation of</a:t>
            </a:r>
            <a:br>
              <a:rPr lang="en" sz="1200" dirty="0">
                <a:solidFill>
                  <a:srgbClr val="2E6097"/>
                </a:solidFill>
                <a:latin typeface="Arial" panose="020B0604020202020204" pitchFamily="34" charset="0"/>
                <a:cs typeface="Arial" panose="020B0604020202020204" pitchFamily="34" charset="0"/>
              </a:rPr>
            </a:br>
            <a:r>
              <a:rPr lang="en" sz="1200" b="1" dirty="0">
                <a:solidFill>
                  <a:srgbClr val="2E6097"/>
                </a:solidFill>
                <a:latin typeface="Arial" panose="020B0604020202020204" pitchFamily="34" charset="0"/>
                <a:cs typeface="Arial" panose="020B0604020202020204" pitchFamily="34" charset="0"/>
              </a:rPr>
              <a:t>multi-page labels</a:t>
            </a:r>
            <a:r>
              <a:rPr lang="en" sz="1200" dirty="0">
                <a:solidFill>
                  <a:srgbClr val="2E6097"/>
                </a:solidFill>
                <a:latin typeface="Arial" panose="020B0604020202020204" pitchFamily="34" charset="0"/>
                <a:cs typeface="Arial" panose="020B0604020202020204" pitchFamily="34" charset="0"/>
              </a:rPr>
              <a:t>, the booklet unit guarantees</a:t>
            </a:r>
          </a:p>
          <a:p>
            <a:r>
              <a:rPr lang="en" sz="1200" b="1" dirty="0">
                <a:solidFill>
                  <a:srgbClr val="2E6097"/>
                </a:solidFill>
                <a:latin typeface="Arial" panose="020B0604020202020204" pitchFamily="34" charset="0"/>
                <a:cs typeface="Arial" panose="020B0604020202020204" pitchFamily="34" charset="0"/>
              </a:rPr>
              <a:t>High production </a:t>
            </a:r>
            <a:r>
              <a:rPr lang="en" sz="1200" dirty="0">
                <a:solidFill>
                  <a:srgbClr val="2E6097"/>
                </a:solidFill>
                <a:latin typeface="Arial" panose="020B0604020202020204" pitchFamily="34" charset="0"/>
                <a:cs typeface="Arial" panose="020B0604020202020204" pitchFamily="34" charset="0"/>
              </a:rPr>
              <a:t>as well as </a:t>
            </a:r>
            <a:r>
              <a:rPr lang="en" sz="1200" b="1" dirty="0">
                <a:solidFill>
                  <a:srgbClr val="2E6097"/>
                </a:solidFill>
                <a:latin typeface="Arial" panose="020B0604020202020204" pitchFamily="34" charset="0"/>
                <a:cs typeface="Arial" panose="020B0604020202020204" pitchFamily="34" charset="0"/>
              </a:rPr>
              <a:t>Perfect register</a:t>
            </a:r>
            <a:r>
              <a:rPr lang="en" sz="1200" dirty="0">
                <a:solidFill>
                  <a:srgbClr val="2E6097"/>
                </a:solidFill>
                <a:latin typeface="Arial" panose="020B0604020202020204" pitchFamily="34" charset="0"/>
                <a:cs typeface="Arial" panose="020B0604020202020204" pitchFamily="34" charset="0"/>
              </a:rPr>
              <a:t>.</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889697"/>
            <a:ext cx="7333624" cy="1016368"/>
          </a:xfrm>
          <a:prstGeom prst="rect">
            <a:avLst/>
          </a:prstGeom>
          <a:noFill/>
        </p:spPr>
        <p:txBody>
          <a:bodyPr wrap="square" rtlCol="0">
            <a:spAutoFit/>
          </a:bodyPr>
          <a:lstStyle/>
          <a:p>
            <a:pPr>
              <a:lnSpc>
                <a:spcPts val="7500"/>
              </a:lnSpc>
            </a:pPr>
            <a:r>
              <a:rPr lang="it-IT" sz="6000" b="1" spc="-600" dirty="0">
                <a:solidFill>
                  <a:srgbClr val="2E6097"/>
                </a:solidFill>
                <a:latin typeface="Arial Black" panose="020B0604020202020204" pitchFamily="34" charset="0"/>
                <a:cs typeface="Arial Black" panose="020B0604020202020204" pitchFamily="34" charset="0"/>
              </a:rPr>
              <a:t>BOOKLET</a:t>
            </a:r>
          </a:p>
        </p:txBody>
      </p:sp>
      <p:pic>
        <p:nvPicPr>
          <p:cNvPr id="9" name="Immagine 8">
            <a:extLst>
              <a:ext uri="{FF2B5EF4-FFF2-40B4-BE49-F238E27FC236}">
                <a16:creationId xmlns:a16="http://schemas.microsoft.com/office/drawing/2014/main" id="{2FC04F81-A7CE-0949-9A1A-463D57EA7517}"/>
              </a:ext>
            </a:extLst>
          </p:cNvPr>
          <p:cNvPicPr>
            <a:picLocks noChangeAspect="1"/>
          </p:cNvPicPr>
          <p:nvPr/>
        </p:nvPicPr>
        <p:blipFill>
          <a:blip r:embed="rId4"/>
          <a:stretch>
            <a:fillRect/>
          </a:stretch>
        </p:blipFill>
        <p:spPr>
          <a:xfrm>
            <a:off x="-502995" y="694803"/>
            <a:ext cx="9296018" cy="6549045"/>
          </a:xfrm>
          <a:prstGeom prst="rect">
            <a:avLst/>
          </a:prstGeom>
        </p:spPr>
      </p:pic>
    </p:spTree>
    <p:extLst>
      <p:ext uri="{BB962C8B-B14F-4D97-AF65-F5344CB8AC3E}">
        <p14:creationId xmlns:p14="http://schemas.microsoft.com/office/powerpoint/2010/main" val="9206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3F0235E-162D-D643-9288-F1629C0A6807}"/>
              </a:ext>
            </a:extLst>
          </p:cNvPr>
          <p:cNvSpPr/>
          <p:nvPr/>
        </p:nvSpPr>
        <p:spPr>
          <a:xfrm>
            <a:off x="0" y="1006764"/>
            <a:ext cx="12192000" cy="5851236"/>
          </a:xfrm>
          <a:prstGeom prst="rect">
            <a:avLst/>
          </a:prstGeom>
          <a:gradFill>
            <a:gsLst>
              <a:gs pos="35000">
                <a:schemeClr val="accent1">
                  <a:lumMod val="5000"/>
                  <a:lumOff val="95000"/>
                </a:schemeClr>
              </a:gs>
              <a:gs pos="100000">
                <a:schemeClr val="bg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2120FEB2-9F8B-6940-AAF0-1E80271A569A}"/>
              </a:ext>
            </a:extLst>
          </p:cNvPr>
          <p:cNvPicPr>
            <a:picLocks noChangeAspect="1"/>
          </p:cNvPicPr>
          <p:nvPr/>
        </p:nvPicPr>
        <p:blipFill>
          <a:blip r:embed="rId2"/>
          <a:stretch>
            <a:fillRect/>
          </a:stretch>
        </p:blipFill>
        <p:spPr>
          <a:xfrm>
            <a:off x="2909455" y="233392"/>
            <a:ext cx="4856922" cy="6633844"/>
          </a:xfrm>
          <a:prstGeom prst="rect">
            <a:avLst/>
          </a:prstGeom>
        </p:spPr>
      </p:pic>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3"/>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25</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25</a:t>
            </a:fld>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4"/>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25</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25</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3"/>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889697"/>
            <a:ext cx="7333624" cy="1016368"/>
          </a:xfrm>
          <a:prstGeom prst="rect">
            <a:avLst/>
          </a:prstGeom>
          <a:noFill/>
        </p:spPr>
        <p:txBody>
          <a:bodyPr wrap="square" rtlCol="0">
            <a:spAutoFit/>
          </a:bodyPr>
          <a:lstStyle/>
          <a:p>
            <a:pPr>
              <a:lnSpc>
                <a:spcPts val="7500"/>
              </a:lnSpc>
            </a:pPr>
            <a:r>
              <a:rPr lang="it-IT" sz="6000" b="1" spc="-600" dirty="0">
                <a:solidFill>
                  <a:srgbClr val="2E6097"/>
                </a:solidFill>
                <a:latin typeface="Arial Black" panose="020B0604020202020204" pitchFamily="34" charset="0"/>
                <a:cs typeface="Arial Black" panose="020B0604020202020204" pitchFamily="34" charset="0"/>
              </a:rPr>
              <a:t>COLD FOIL</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84883" y="1895026"/>
            <a:ext cx="2418109" cy="830997"/>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Cold foil is the right application</a:t>
            </a:r>
            <a:br>
              <a:rPr lang="en" sz="1200" dirty="0">
                <a:solidFill>
                  <a:srgbClr val="2E6097"/>
                </a:solidFill>
                <a:latin typeface="Arial" panose="020B0604020202020204" pitchFamily="34" charset="0"/>
                <a:cs typeface="Arial" panose="020B0604020202020204" pitchFamily="34" charset="0"/>
              </a:rPr>
            </a:br>
            <a:r>
              <a:rPr lang="en" sz="1200" dirty="0">
                <a:solidFill>
                  <a:srgbClr val="2E6097"/>
                </a:solidFill>
                <a:latin typeface="Arial" panose="020B0604020202020204" pitchFamily="34" charset="0"/>
                <a:cs typeface="Arial" panose="020B0604020202020204" pitchFamily="34" charset="0"/>
              </a:rPr>
              <a:t>for </a:t>
            </a:r>
            <a:r>
              <a:rPr lang="en" sz="1200" b="1" dirty="0">
                <a:solidFill>
                  <a:srgbClr val="2E6097"/>
                </a:solidFill>
                <a:latin typeface="Arial" panose="020B0604020202020204" pitchFamily="34" charset="0"/>
                <a:cs typeface="Arial" panose="020B0604020202020204" pitchFamily="34" charset="0"/>
              </a:rPr>
              <a:t>high quality labels</a:t>
            </a:r>
            <a:r>
              <a:rPr lang="en" sz="1200" dirty="0">
                <a:solidFill>
                  <a:srgbClr val="2E6097"/>
                </a:solidFill>
                <a:latin typeface="Arial" panose="020B0604020202020204" pitchFamily="34" charset="0"/>
                <a:cs typeface="Arial" panose="020B0604020202020204" pitchFamily="34" charset="0"/>
              </a:rPr>
              <a:t>. You can position it by rail on any color</a:t>
            </a:r>
            <a:br>
              <a:rPr lang="en" sz="1200" dirty="0">
                <a:solidFill>
                  <a:srgbClr val="2E6097"/>
                </a:solidFill>
                <a:latin typeface="Arial" panose="020B0604020202020204" pitchFamily="34" charset="0"/>
                <a:cs typeface="Arial" panose="020B0604020202020204" pitchFamily="34" charset="0"/>
              </a:rPr>
            </a:br>
            <a:r>
              <a:rPr lang="en" sz="1200" dirty="0">
                <a:solidFill>
                  <a:srgbClr val="2E6097"/>
                </a:solidFill>
                <a:latin typeface="Arial" panose="020B0604020202020204" pitchFamily="34" charset="0"/>
                <a:cs typeface="Arial" panose="020B0604020202020204" pitchFamily="34" charset="0"/>
              </a:rPr>
              <a:t>group.</a:t>
            </a:r>
          </a:p>
        </p:txBody>
      </p:sp>
    </p:spTree>
    <p:extLst>
      <p:ext uri="{BB962C8B-B14F-4D97-AF65-F5344CB8AC3E}">
        <p14:creationId xmlns:p14="http://schemas.microsoft.com/office/powerpoint/2010/main" val="121152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2"/>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26</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26</a:t>
            </a:fld>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26</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26</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2"/>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889697"/>
            <a:ext cx="7333624" cy="1016368"/>
          </a:xfrm>
          <a:prstGeom prst="rect">
            <a:avLst/>
          </a:prstGeom>
          <a:noFill/>
        </p:spPr>
        <p:txBody>
          <a:bodyPr wrap="square" rtlCol="0">
            <a:spAutoFit/>
          </a:bodyPr>
          <a:lstStyle/>
          <a:p>
            <a:pPr>
              <a:lnSpc>
                <a:spcPts val="7500"/>
              </a:lnSpc>
            </a:pPr>
            <a:r>
              <a:rPr lang="it-IT" sz="6000" b="1" spc="-600" dirty="0">
                <a:solidFill>
                  <a:srgbClr val="2E6097"/>
                </a:solidFill>
                <a:latin typeface="Arial Black" panose="020B0604020202020204" pitchFamily="34" charset="0"/>
                <a:cs typeface="Arial Black" panose="020B0604020202020204" pitchFamily="34" charset="0"/>
              </a:rPr>
              <a:t>SHEETER</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9963445" y="1895026"/>
            <a:ext cx="1471174" cy="1015663"/>
          </a:xfrm>
          <a:prstGeom prst="rect">
            <a:avLst/>
          </a:prstGeom>
          <a:noFill/>
        </p:spPr>
        <p:txBody>
          <a:bodyPr wrap="square" rtlCol="0">
            <a:spAutoFit/>
          </a:bodyPr>
          <a:lstStyle/>
          <a:p>
            <a:r>
              <a:rPr lang="en" sz="1200">
                <a:solidFill>
                  <a:srgbClr val="2E6097"/>
                </a:solidFill>
                <a:latin typeface="Arial" panose="020B0604020202020204" pitchFamily="34" charset="0"/>
                <a:cs typeface="Arial" panose="020B0604020202020204" pitchFamily="34" charset="0"/>
              </a:rPr>
              <a:t>Sheet </a:t>
            </a:r>
            <a:r>
              <a:rPr lang="en" sz="1200" b="1">
                <a:solidFill>
                  <a:srgbClr val="2E6097"/>
                </a:solidFill>
                <a:latin typeface="Arial" panose="020B0604020202020204" pitchFamily="34" charset="0"/>
                <a:cs typeface="Arial" panose="020B0604020202020204" pitchFamily="34" charset="0"/>
              </a:rPr>
              <a:t>Output Unit</a:t>
            </a:r>
            <a:endParaRPr lang="en" sz="1200">
              <a:solidFill>
                <a:srgbClr val="2E6097"/>
              </a:solidFill>
              <a:latin typeface="Arial" panose="020B0604020202020204" pitchFamily="34" charset="0"/>
              <a:cs typeface="Arial" panose="020B0604020202020204" pitchFamily="34" charset="0"/>
            </a:endParaRPr>
          </a:p>
          <a:p>
            <a:r>
              <a:rPr lang="en" sz="1200">
                <a:solidFill>
                  <a:srgbClr val="2E6097"/>
                </a:solidFill>
                <a:latin typeface="Arial" panose="020B0604020202020204" pitchFamily="34" charset="0"/>
                <a:cs typeface="Arial" panose="020B0604020202020204" pitchFamily="34" charset="0"/>
              </a:rPr>
              <a:t>(A4) alternatively</a:t>
            </a:r>
          </a:p>
          <a:p>
            <a:r>
              <a:rPr lang="en" sz="1200">
                <a:solidFill>
                  <a:srgbClr val="2E6097"/>
                </a:solidFill>
                <a:latin typeface="Arial" panose="020B0604020202020204" pitchFamily="34" charset="0"/>
                <a:cs typeface="Arial" panose="020B0604020202020204" pitchFamily="34" charset="0"/>
              </a:rPr>
              <a:t>with tape for output of shaped</a:t>
            </a:r>
          </a:p>
          <a:p>
            <a:r>
              <a:rPr lang="en" sz="1200">
                <a:solidFill>
                  <a:srgbClr val="2E6097"/>
                </a:solidFill>
                <a:latin typeface="Arial" panose="020B0604020202020204" pitchFamily="34" charset="0"/>
                <a:cs typeface="Arial" panose="020B0604020202020204" pitchFamily="34" charset="0"/>
              </a:rPr>
              <a:t>labels.</a:t>
            </a:r>
          </a:p>
        </p:txBody>
      </p:sp>
      <p:pic>
        <p:nvPicPr>
          <p:cNvPr id="9" name="Immagine 8">
            <a:extLst>
              <a:ext uri="{FF2B5EF4-FFF2-40B4-BE49-F238E27FC236}">
                <a16:creationId xmlns:a16="http://schemas.microsoft.com/office/drawing/2014/main" id="{D3D57E0D-E102-3148-8609-40865EEFBDD3}"/>
              </a:ext>
            </a:extLst>
          </p:cNvPr>
          <p:cNvPicPr>
            <a:picLocks noChangeAspect="1"/>
          </p:cNvPicPr>
          <p:nvPr/>
        </p:nvPicPr>
        <p:blipFill>
          <a:blip r:embed="rId4"/>
          <a:stretch>
            <a:fillRect/>
          </a:stretch>
        </p:blipFill>
        <p:spPr>
          <a:xfrm>
            <a:off x="0" y="80434"/>
            <a:ext cx="10289572" cy="6858000"/>
          </a:xfrm>
          <a:prstGeom prst="rect">
            <a:avLst/>
          </a:prstGeom>
        </p:spPr>
      </p:pic>
    </p:spTree>
    <p:extLst>
      <p:ext uri="{BB962C8B-B14F-4D97-AF65-F5344CB8AC3E}">
        <p14:creationId xmlns:p14="http://schemas.microsoft.com/office/powerpoint/2010/main" val="336899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3F0235E-162D-D643-9288-F1629C0A6807}"/>
              </a:ext>
            </a:extLst>
          </p:cNvPr>
          <p:cNvSpPr/>
          <p:nvPr/>
        </p:nvSpPr>
        <p:spPr>
          <a:xfrm>
            <a:off x="0" y="1006765"/>
            <a:ext cx="12192000" cy="5851236"/>
          </a:xfrm>
          <a:prstGeom prst="rect">
            <a:avLst/>
          </a:prstGeom>
          <a:gradFill>
            <a:gsLst>
              <a:gs pos="35000">
                <a:schemeClr val="accent1">
                  <a:lumMod val="5000"/>
                  <a:lumOff val="95000"/>
                </a:schemeClr>
              </a:gs>
              <a:gs pos="100000">
                <a:schemeClr val="bg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t>
            </a:r>
            <a:r>
              <a:rPr lang="en-US" dirty="0" err="1"/>
              <a:t>DeLam</a:t>
            </a:r>
            <a:r>
              <a:rPr lang="en-US" dirty="0"/>
              <a:t> </a:t>
            </a:r>
            <a:r>
              <a:rPr lang="en-US" dirty="0" err="1"/>
              <a:t>ReLam</a:t>
            </a:r>
            <a:r>
              <a:rPr lang="en-US" dirty="0"/>
              <a:t> unit enables the separation of adhesive paper allowing for printing on the glue side and then recoupling of the web The </a:t>
            </a:r>
            <a:r>
              <a:rPr lang="en-US" dirty="0" err="1"/>
              <a:t>DeLam</a:t>
            </a:r>
            <a:r>
              <a:rPr lang="en-US" dirty="0"/>
              <a:t> </a:t>
            </a:r>
            <a:r>
              <a:rPr lang="en-US" dirty="0" err="1"/>
              <a:t>ReLam</a:t>
            </a:r>
            <a:r>
              <a:rPr lang="en-US" dirty="0"/>
              <a:t> unit enables the separation of adhesive paper allowing for printing on the glue side and then recoupling of the web</a:t>
            </a:r>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FF6D3C5B-A563-E44F-BCB8-814BF6A64AE5}"/>
              </a:ext>
            </a:extLst>
          </p:cNvPr>
          <p:cNvPicPr>
            <a:picLocks noChangeAspect="1"/>
          </p:cNvPicPr>
          <p:nvPr/>
        </p:nvPicPr>
        <p:blipFill>
          <a:blip r:embed="rId2"/>
          <a:stretch>
            <a:fillRect/>
          </a:stretch>
        </p:blipFill>
        <p:spPr>
          <a:xfrm>
            <a:off x="0" y="0"/>
            <a:ext cx="10289572" cy="6858000"/>
          </a:xfrm>
          <a:prstGeom prst="rect">
            <a:avLst/>
          </a:prstGeom>
        </p:spPr>
      </p:pic>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3"/>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27</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27</a:t>
            </a:fld>
            <a:endParaRPr lang="it-IT" dirty="0"/>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4"/>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27</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27</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3"/>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108129"/>
            <a:ext cx="7333624" cy="1794337"/>
          </a:xfrm>
          <a:prstGeom prst="rect">
            <a:avLst/>
          </a:prstGeom>
          <a:noFill/>
        </p:spPr>
        <p:txBody>
          <a:bodyPr wrap="square" rtlCol="0">
            <a:spAutoFit/>
          </a:bodyPr>
          <a:lstStyle/>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DELAM </a:t>
            </a:r>
          </a:p>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RELAM</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8994534" y="2902466"/>
            <a:ext cx="1998437" cy="1200329"/>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Unit that allows</a:t>
            </a:r>
            <a:br>
              <a:rPr lang="en" sz="1200" dirty="0">
                <a:solidFill>
                  <a:srgbClr val="2E6097"/>
                </a:solidFill>
                <a:latin typeface="Arial" panose="020B0604020202020204" pitchFamily="34" charset="0"/>
                <a:cs typeface="Arial" panose="020B0604020202020204" pitchFamily="34" charset="0"/>
              </a:rPr>
            </a:br>
            <a:r>
              <a:rPr lang="en" sz="1200" dirty="0">
                <a:solidFill>
                  <a:srgbClr val="2E6097"/>
                </a:solidFill>
                <a:latin typeface="Arial" panose="020B0604020202020204" pitchFamily="34" charset="0"/>
                <a:cs typeface="Arial" panose="020B0604020202020204" pitchFamily="34" charset="0"/>
              </a:rPr>
              <a:t>the </a:t>
            </a:r>
            <a:r>
              <a:rPr lang="en" sz="1200" b="1" dirty="0">
                <a:solidFill>
                  <a:srgbClr val="2E6097"/>
                </a:solidFill>
                <a:latin typeface="Arial" panose="020B0604020202020204" pitchFamily="34" charset="0"/>
                <a:cs typeface="Arial" panose="020B0604020202020204" pitchFamily="34" charset="0"/>
              </a:rPr>
              <a:t>separation</a:t>
            </a:r>
            <a:r>
              <a:rPr lang="en" sz="1200" dirty="0">
                <a:solidFill>
                  <a:srgbClr val="2E6097"/>
                </a:solidFill>
                <a:latin typeface="Arial" panose="020B0604020202020204" pitchFamily="34" charset="0"/>
                <a:cs typeface="Arial" panose="020B0604020202020204" pitchFamily="34" charset="0"/>
              </a:rPr>
              <a:t> of</a:t>
            </a:r>
          </a:p>
          <a:p>
            <a:r>
              <a:rPr lang="en" sz="1200" dirty="0">
                <a:solidFill>
                  <a:srgbClr val="2E6097"/>
                </a:solidFill>
                <a:latin typeface="Arial" panose="020B0604020202020204" pitchFamily="34" charset="0"/>
                <a:cs typeface="Arial" panose="020B0604020202020204" pitchFamily="34" charset="0"/>
              </a:rPr>
              <a:t>adhesive paper </a:t>
            </a:r>
            <a:r>
              <a:rPr lang="en-US" sz="1200" dirty="0">
                <a:solidFill>
                  <a:srgbClr val="2E6097"/>
                </a:solidFill>
                <a:latin typeface="Arial" panose="020B0604020202020204" pitchFamily="34" charset="0"/>
                <a:cs typeface="Arial" panose="020B0604020202020204" pitchFamily="34" charset="0"/>
              </a:rPr>
              <a:t>allowing for </a:t>
            </a:r>
            <a:r>
              <a:rPr lang="en" sz="1200" dirty="0">
                <a:solidFill>
                  <a:srgbClr val="2E6097"/>
                </a:solidFill>
                <a:latin typeface="Arial" panose="020B0604020202020204" pitchFamily="34" charset="0"/>
                <a:cs typeface="Arial" panose="020B0604020202020204" pitchFamily="34" charset="0"/>
              </a:rPr>
              <a:t>printing on the</a:t>
            </a:r>
          </a:p>
          <a:p>
            <a:r>
              <a:rPr lang="en" sz="1200" dirty="0">
                <a:solidFill>
                  <a:srgbClr val="2E6097"/>
                </a:solidFill>
                <a:latin typeface="Arial" panose="020B0604020202020204" pitchFamily="34" charset="0"/>
                <a:cs typeface="Arial" panose="020B0604020202020204" pitchFamily="34" charset="0"/>
              </a:rPr>
              <a:t>glue side and then</a:t>
            </a:r>
          </a:p>
          <a:p>
            <a:r>
              <a:rPr lang="en" sz="1200" b="1" dirty="0">
                <a:solidFill>
                  <a:srgbClr val="2E6097"/>
                </a:solidFill>
                <a:latin typeface="Arial" panose="020B0604020202020204" pitchFamily="34" charset="0"/>
                <a:cs typeface="Arial" panose="020B0604020202020204" pitchFamily="34" charset="0"/>
              </a:rPr>
              <a:t>re-coupling</a:t>
            </a:r>
            <a:r>
              <a:rPr lang="en" sz="1200" dirty="0">
                <a:solidFill>
                  <a:srgbClr val="2E6097"/>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68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253A0E4-D0DD-F54C-95A1-01421840AAA2}"/>
              </a:ext>
            </a:extLst>
          </p:cNvPr>
          <p:cNvPicPr>
            <a:picLocks noChangeAspect="1"/>
          </p:cNvPicPr>
          <p:nvPr/>
        </p:nvPicPr>
        <p:blipFill>
          <a:blip r:embed="rId2"/>
          <a:stretch>
            <a:fillRect/>
          </a:stretch>
        </p:blipFill>
        <p:spPr>
          <a:xfrm>
            <a:off x="-4486940" y="-1221568"/>
            <a:ext cx="12253318" cy="8632462"/>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28</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28</a:t>
            </a:fld>
            <a:endParaRPr lang="it-IT" dirty="0"/>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28</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28</a:t>
            </a:fld>
            <a:endParaRPr lang="it-IT" dirty="0"/>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84883" y="1895026"/>
            <a:ext cx="2418109" cy="461665"/>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Unit that allows </a:t>
            </a:r>
            <a:r>
              <a:rPr lang="en" sz="1200" b="1" dirty="0">
                <a:solidFill>
                  <a:srgbClr val="2E6097"/>
                </a:solidFill>
                <a:latin typeface="Arial" panose="020B0604020202020204" pitchFamily="34" charset="0"/>
                <a:cs typeface="Arial" panose="020B0604020202020204" pitchFamily="34" charset="0"/>
              </a:rPr>
              <a:t>printing on the back </a:t>
            </a:r>
            <a:r>
              <a:rPr lang="en" sz="1200" dirty="0">
                <a:solidFill>
                  <a:srgbClr val="2E6097"/>
                </a:solidFill>
                <a:latin typeface="Arial" panose="020B0604020202020204" pitchFamily="34" charset="0"/>
                <a:cs typeface="Arial" panose="020B0604020202020204" pitchFamily="34" charset="0"/>
              </a:rPr>
              <a:t>of web.</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889697"/>
            <a:ext cx="7333624" cy="1016368"/>
          </a:xfrm>
          <a:prstGeom prst="rect">
            <a:avLst/>
          </a:prstGeom>
          <a:noFill/>
        </p:spPr>
        <p:txBody>
          <a:bodyPr wrap="square" rtlCol="0">
            <a:spAutoFit/>
          </a:bodyPr>
          <a:lstStyle/>
          <a:p>
            <a:pPr>
              <a:lnSpc>
                <a:spcPts val="7500"/>
              </a:lnSpc>
            </a:pPr>
            <a:r>
              <a:rPr lang="it-IT" sz="6000" b="1" spc="-600" dirty="0">
                <a:solidFill>
                  <a:srgbClr val="2E6097"/>
                </a:solidFill>
                <a:latin typeface="Arial Black" panose="020B0604020202020204" pitchFamily="34" charset="0"/>
                <a:cs typeface="Arial Black" panose="020B0604020202020204" pitchFamily="34" charset="0"/>
              </a:rPr>
              <a:t>TURN BAR</a:t>
            </a:r>
          </a:p>
        </p:txBody>
      </p:sp>
      <p:pic>
        <p:nvPicPr>
          <p:cNvPr id="18" name="Immagine 17">
            <a:extLst>
              <a:ext uri="{FF2B5EF4-FFF2-40B4-BE49-F238E27FC236}">
                <a16:creationId xmlns:a16="http://schemas.microsoft.com/office/drawing/2014/main" id="{3198F01D-5265-6046-A9D0-8D2AFC9FFE94}"/>
              </a:ext>
            </a:extLst>
          </p:cNvPr>
          <p:cNvPicPr>
            <a:picLocks noChangeAspect="1"/>
          </p:cNvPicPr>
          <p:nvPr/>
        </p:nvPicPr>
        <p:blipFill>
          <a:blip r:embed="rId4"/>
          <a:stretch>
            <a:fillRect/>
          </a:stretch>
        </p:blipFill>
        <p:spPr>
          <a:xfrm>
            <a:off x="8803126" y="0"/>
            <a:ext cx="1612900" cy="368300"/>
          </a:xfrm>
          <a:prstGeom prst="rect">
            <a:avLst/>
          </a:prstGeom>
        </p:spPr>
      </p:pic>
      <p:pic>
        <p:nvPicPr>
          <p:cNvPr id="19" name="Immagine 18">
            <a:extLst>
              <a:ext uri="{FF2B5EF4-FFF2-40B4-BE49-F238E27FC236}">
                <a16:creationId xmlns:a16="http://schemas.microsoft.com/office/drawing/2014/main" id="{0F5957FD-8EB0-9E4A-BFF9-E9C23AA454F4}"/>
              </a:ext>
            </a:extLst>
          </p:cNvPr>
          <p:cNvPicPr>
            <a:picLocks noChangeAspect="1"/>
          </p:cNvPicPr>
          <p:nvPr/>
        </p:nvPicPr>
        <p:blipFill>
          <a:blip r:embed="rId4"/>
          <a:stretch>
            <a:fillRect/>
          </a:stretch>
        </p:blipFill>
        <p:spPr>
          <a:xfrm>
            <a:off x="8350544" y="0"/>
            <a:ext cx="1612900" cy="368300"/>
          </a:xfrm>
          <a:prstGeom prst="rect">
            <a:avLst/>
          </a:prstGeom>
        </p:spPr>
      </p:pic>
      <p:sp>
        <p:nvSpPr>
          <p:cNvPr id="22" name="Segnaposto numero diapositiva 1">
            <a:extLst>
              <a:ext uri="{FF2B5EF4-FFF2-40B4-BE49-F238E27FC236}">
                <a16:creationId xmlns:a16="http://schemas.microsoft.com/office/drawing/2014/main" id="{1567BFFF-FA65-4B4E-9F09-ED271EFF9A67}"/>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Tree>
    <p:extLst>
      <p:ext uri="{BB962C8B-B14F-4D97-AF65-F5344CB8AC3E}">
        <p14:creationId xmlns:p14="http://schemas.microsoft.com/office/powerpoint/2010/main" val="235030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3F0235E-162D-D643-9288-F1629C0A6807}"/>
              </a:ext>
            </a:extLst>
          </p:cNvPr>
          <p:cNvSpPr/>
          <p:nvPr/>
        </p:nvSpPr>
        <p:spPr>
          <a:xfrm>
            <a:off x="0" y="1006765"/>
            <a:ext cx="12192000" cy="5851236"/>
          </a:xfrm>
          <a:prstGeom prst="rect">
            <a:avLst/>
          </a:prstGeom>
          <a:gradFill>
            <a:gsLst>
              <a:gs pos="35000">
                <a:schemeClr val="accent1">
                  <a:lumMod val="5000"/>
                  <a:lumOff val="95000"/>
                </a:schemeClr>
              </a:gs>
              <a:gs pos="100000">
                <a:schemeClr val="bg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2"/>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29</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29</a:t>
            </a:fld>
            <a:endParaRPr lang="it-IT" dirty="0"/>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29</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29</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2"/>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108129"/>
            <a:ext cx="7333624" cy="1794337"/>
          </a:xfrm>
          <a:prstGeom prst="rect">
            <a:avLst/>
          </a:prstGeom>
          <a:noFill/>
        </p:spPr>
        <p:txBody>
          <a:bodyPr wrap="square" rtlCol="0">
            <a:spAutoFit/>
          </a:bodyPr>
          <a:lstStyle/>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EASY</a:t>
            </a:r>
          </a:p>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WASTE</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97917" y="2902466"/>
            <a:ext cx="2730334" cy="461665"/>
          </a:xfrm>
          <a:prstGeom prst="rect">
            <a:avLst/>
          </a:prstGeom>
          <a:noFill/>
        </p:spPr>
        <p:txBody>
          <a:bodyPr wrap="square" rtlCol="0">
            <a:spAutoFit/>
          </a:bodyPr>
          <a:lstStyle/>
          <a:p>
            <a:r>
              <a:rPr lang="en" sz="1200">
                <a:solidFill>
                  <a:srgbClr val="2E6097"/>
                </a:solidFill>
                <a:latin typeface="Arial" panose="020B0604020202020204" pitchFamily="34" charset="0"/>
                <a:cs typeface="Arial" panose="020B0604020202020204" pitchFamily="34" charset="0"/>
              </a:rPr>
              <a:t>Unit that allows you </a:t>
            </a:r>
            <a:r>
              <a:rPr lang="en" sz="1200" b="1">
                <a:solidFill>
                  <a:srgbClr val="2E6097"/>
                </a:solidFill>
                <a:latin typeface="Arial" panose="020B0604020202020204" pitchFamily="34" charset="0"/>
                <a:cs typeface="Arial" panose="020B0604020202020204" pitchFamily="34" charset="0"/>
              </a:rPr>
              <a:t>to remove </a:t>
            </a:r>
            <a:endParaRPr lang="en" sz="1200">
              <a:solidFill>
                <a:srgbClr val="2E6097"/>
              </a:solidFill>
              <a:latin typeface="Arial" panose="020B0604020202020204" pitchFamily="34" charset="0"/>
              <a:cs typeface="Arial" panose="020B0604020202020204" pitchFamily="34" charset="0"/>
            </a:endParaRPr>
          </a:p>
          <a:p>
            <a:r>
              <a:rPr lang="en" sz="1200" b="1">
                <a:solidFill>
                  <a:srgbClr val="2E6097"/>
                </a:solidFill>
                <a:latin typeface="Arial" panose="020B0604020202020204" pitchFamily="34" charset="0"/>
                <a:cs typeface="Arial" panose="020B0604020202020204" pitchFamily="34" charset="0"/>
              </a:rPr>
              <a:t>asimmetrical waste </a:t>
            </a:r>
            <a:r>
              <a:rPr lang="en" sz="1200">
                <a:solidFill>
                  <a:srgbClr val="2E6097"/>
                </a:solidFill>
                <a:latin typeface="Arial" panose="020B0604020202020204" pitchFamily="34" charset="0"/>
                <a:cs typeface="Arial" panose="020B0604020202020204" pitchFamily="34" charset="0"/>
              </a:rPr>
              <a:t>at high-speed.</a:t>
            </a:r>
          </a:p>
        </p:txBody>
      </p:sp>
      <p:pic>
        <p:nvPicPr>
          <p:cNvPr id="7" name="Immagine 6">
            <a:extLst>
              <a:ext uri="{FF2B5EF4-FFF2-40B4-BE49-F238E27FC236}">
                <a16:creationId xmlns:a16="http://schemas.microsoft.com/office/drawing/2014/main" id="{1D50B6D0-7ECF-BB4D-ADD7-C095629668B4}"/>
              </a:ext>
            </a:extLst>
          </p:cNvPr>
          <p:cNvPicPr>
            <a:picLocks noChangeAspect="1"/>
          </p:cNvPicPr>
          <p:nvPr/>
        </p:nvPicPr>
        <p:blipFill>
          <a:blip r:embed="rId4"/>
          <a:stretch>
            <a:fillRect/>
          </a:stretch>
        </p:blipFill>
        <p:spPr>
          <a:xfrm>
            <a:off x="-2517408" y="398534"/>
            <a:ext cx="10283786" cy="6858000"/>
          </a:xfrm>
          <a:prstGeom prst="rect">
            <a:avLst/>
          </a:prstGeom>
        </p:spPr>
      </p:pic>
    </p:spTree>
    <p:extLst>
      <p:ext uri="{BB962C8B-B14F-4D97-AF65-F5344CB8AC3E}">
        <p14:creationId xmlns:p14="http://schemas.microsoft.com/office/powerpoint/2010/main" val="9148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F9F4AB5-8F9C-904E-B482-8C1512238305}"/>
              </a:ext>
            </a:extLst>
          </p:cNvPr>
          <p:cNvSpPr txBox="1"/>
          <p:nvPr/>
        </p:nvSpPr>
        <p:spPr>
          <a:xfrm>
            <a:off x="8590688" y="2214671"/>
            <a:ext cx="3330067" cy="954107"/>
          </a:xfrm>
          <a:prstGeom prst="rect">
            <a:avLst/>
          </a:prstGeom>
          <a:noFill/>
        </p:spPr>
        <p:txBody>
          <a:bodyPr wrap="square" rtlCol="0">
            <a:spAutoFit/>
          </a:bodyPr>
          <a:lstStyle/>
          <a:p>
            <a:r>
              <a:rPr lang="it-IT" sz="2800" dirty="0">
                <a:solidFill>
                  <a:srgbClr val="2E6097"/>
                </a:solidFill>
                <a:latin typeface="Arial" panose="020B0604020202020204" pitchFamily="34" charset="0"/>
                <a:cs typeface="Arial" panose="020B0604020202020204" pitchFamily="34" charset="0"/>
              </a:rPr>
              <a:t>YEARS </a:t>
            </a:r>
          </a:p>
          <a:p>
            <a:r>
              <a:rPr lang="it-IT" sz="2800" dirty="0">
                <a:solidFill>
                  <a:srgbClr val="2E6097"/>
                </a:solidFill>
                <a:latin typeface="Arial" panose="020B0604020202020204" pitchFamily="34" charset="0"/>
                <a:cs typeface="Arial" panose="020B0604020202020204" pitchFamily="34" charset="0"/>
              </a:rPr>
              <a:t>OF </a:t>
            </a:r>
            <a:r>
              <a:rPr lang="it-IT" sz="2800" b="1" dirty="0">
                <a:solidFill>
                  <a:srgbClr val="2E6097"/>
                </a:solidFill>
                <a:latin typeface="Arial Black" panose="020B0604020202020204" pitchFamily="34" charset="0"/>
                <a:cs typeface="Arial Black" panose="020B0604020202020204" pitchFamily="34" charset="0"/>
              </a:rPr>
              <a:t>INNOVATION</a:t>
            </a:r>
          </a:p>
        </p:txBody>
      </p:sp>
      <p:pic>
        <p:nvPicPr>
          <p:cNvPr id="11" name="Immagine 10">
            <a:extLst>
              <a:ext uri="{FF2B5EF4-FFF2-40B4-BE49-F238E27FC236}">
                <a16:creationId xmlns:a16="http://schemas.microsoft.com/office/drawing/2014/main" id="{73CAA885-616F-2E4B-B945-65FD3444C564}"/>
              </a:ext>
            </a:extLst>
          </p:cNvPr>
          <p:cNvPicPr>
            <a:picLocks noChangeAspect="1"/>
          </p:cNvPicPr>
          <p:nvPr/>
        </p:nvPicPr>
        <p:blipFill>
          <a:blip r:embed="rId3"/>
          <a:stretch>
            <a:fillRect/>
          </a:stretch>
        </p:blipFill>
        <p:spPr>
          <a:xfrm>
            <a:off x="3146156" y="4003600"/>
            <a:ext cx="5641384" cy="1174225"/>
          </a:xfrm>
          <a:prstGeom prst="rect">
            <a:avLst/>
          </a:prstGeom>
        </p:spPr>
      </p:pic>
      <p:sp>
        <p:nvSpPr>
          <p:cNvPr id="5" name="CasellaDiTesto 4">
            <a:extLst>
              <a:ext uri="{FF2B5EF4-FFF2-40B4-BE49-F238E27FC236}">
                <a16:creationId xmlns:a16="http://schemas.microsoft.com/office/drawing/2014/main" id="{CC49C57C-2318-694E-921A-5AF4726102FE}"/>
              </a:ext>
            </a:extLst>
          </p:cNvPr>
          <p:cNvSpPr txBox="1"/>
          <p:nvPr/>
        </p:nvSpPr>
        <p:spPr>
          <a:xfrm>
            <a:off x="8590689" y="3130450"/>
            <a:ext cx="1165707" cy="307777"/>
          </a:xfrm>
          <a:prstGeom prst="rect">
            <a:avLst/>
          </a:prstGeom>
          <a:noFill/>
        </p:spPr>
        <p:txBody>
          <a:bodyPr wrap="square" rtlCol="0">
            <a:spAutoFit/>
          </a:bodyPr>
          <a:lstStyle/>
          <a:p>
            <a:pPr algn="ctr"/>
            <a:r>
              <a:rPr lang="it-IT" sz="1400" b="1" dirty="0" err="1">
                <a:solidFill>
                  <a:schemeClr val="bg1">
                    <a:lumMod val="65000"/>
                  </a:schemeClr>
                </a:solidFill>
                <a:latin typeface="Montserrat" pitchFamily="2" charset="77"/>
              </a:rPr>
              <a:t>Since</a:t>
            </a:r>
            <a:r>
              <a:rPr lang="it-IT" sz="1400" b="1">
                <a:solidFill>
                  <a:schemeClr val="bg1">
                    <a:lumMod val="65000"/>
                  </a:schemeClr>
                </a:solidFill>
                <a:latin typeface="Montserrat" pitchFamily="2" charset="77"/>
              </a:rPr>
              <a:t> 1988 </a:t>
            </a:r>
          </a:p>
        </p:txBody>
      </p:sp>
      <p:sp>
        <p:nvSpPr>
          <p:cNvPr id="7" name="CasellaDiTesto 6">
            <a:extLst>
              <a:ext uri="{FF2B5EF4-FFF2-40B4-BE49-F238E27FC236}">
                <a16:creationId xmlns:a16="http://schemas.microsoft.com/office/drawing/2014/main" id="{74E5A48A-CC1F-FE4B-8630-22A7E0E723E8}"/>
              </a:ext>
            </a:extLst>
          </p:cNvPr>
          <p:cNvSpPr txBox="1"/>
          <p:nvPr/>
        </p:nvSpPr>
        <p:spPr>
          <a:xfrm>
            <a:off x="3461341" y="603819"/>
            <a:ext cx="5073007" cy="4708981"/>
          </a:xfrm>
          <a:prstGeom prst="rect">
            <a:avLst/>
          </a:prstGeom>
          <a:noFill/>
        </p:spPr>
        <p:txBody>
          <a:bodyPr wrap="square" rtlCol="0">
            <a:spAutoFit/>
          </a:bodyPr>
          <a:lstStyle/>
          <a:p>
            <a:r>
              <a:rPr lang="it-IT" sz="30000" b="1" spc="-2000" dirty="0">
                <a:solidFill>
                  <a:srgbClr val="2E6097"/>
                </a:solidFill>
                <a:latin typeface="Arial Black" panose="020B0604020202020204" pitchFamily="34" charset="0"/>
                <a:cs typeface="Arial Black" panose="020B0604020202020204" pitchFamily="34" charset="0"/>
              </a:rPr>
              <a:t>35</a:t>
            </a:r>
          </a:p>
        </p:txBody>
      </p:sp>
      <p:sp>
        <p:nvSpPr>
          <p:cNvPr id="16" name="Ovale 15">
            <a:extLst>
              <a:ext uri="{FF2B5EF4-FFF2-40B4-BE49-F238E27FC236}">
                <a16:creationId xmlns:a16="http://schemas.microsoft.com/office/drawing/2014/main" id="{46BA4C27-599C-CD48-B6B4-A452BB78E487}"/>
              </a:ext>
            </a:extLst>
          </p:cNvPr>
          <p:cNvSpPr/>
          <p:nvPr/>
        </p:nvSpPr>
        <p:spPr>
          <a:xfrm>
            <a:off x="3084163" y="3941607"/>
            <a:ext cx="123986" cy="123986"/>
          </a:xfrm>
          <a:prstGeom prst="ellipse">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a:extLst>
              <a:ext uri="{FF2B5EF4-FFF2-40B4-BE49-F238E27FC236}">
                <a16:creationId xmlns:a16="http://schemas.microsoft.com/office/drawing/2014/main" id="{DECD7572-C616-C54A-B04F-A25D9315622F}"/>
              </a:ext>
            </a:extLst>
          </p:cNvPr>
          <p:cNvSpPr>
            <a:spLocks noGrp="1"/>
          </p:cNvSpPr>
          <p:nvPr>
            <p:ph type="sldNum" sz="quarter" idx="12"/>
          </p:nvPr>
        </p:nvSpPr>
        <p:spPr/>
        <p:txBody>
          <a:bodyPr/>
          <a:lstStyle/>
          <a:p>
            <a:fld id="{8CDB1FC1-917F-904A-BA0B-B350F54F3273}" type="slidenum">
              <a:rPr lang="it-IT" smtClean="0"/>
              <a:t>3</a:t>
            </a:fld>
            <a:endParaRPr lang="it-IT"/>
          </a:p>
        </p:txBody>
      </p:sp>
    </p:spTree>
    <p:extLst>
      <p:ext uri="{BB962C8B-B14F-4D97-AF65-F5344CB8AC3E}">
        <p14:creationId xmlns:p14="http://schemas.microsoft.com/office/powerpoint/2010/main" val="12218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C 0.00951 0.01574 0.01901 0.03148 0.02982 0.04629 C 0.04063 0.06088 0.05261 0.07523 0.06472 0.08796 C 0.07696 0.10069 0.08789 0.1118 0.10287 0.12291 C 0.11797 0.13402 0.13737 0.14699 0.15508 0.15463 C 0.17266 0.16203 0.19258 0.16597 0.20899 0.16805 C 0.22552 0.17037 0.23972 0.16967 0.25352 0.16805 C 0.26745 0.16666 0.27604 0.16551 0.29232 0.15902 C 0.3086 0.15277 0.33542 0.13981 0.35144 0.12963 C 0.36745 0.11967 0.37657 0.11064 0.38828 0.0993 C 0.4 0.08773 0.41172 0.07384 0.42201 0.06088 C 0.43229 0.04791 0.44128 0.03194 0.45 0.02129 " pathEditMode="relative" ptsTypes="AAAAAAAAAAAA">
                                      <p:cBhvr>
                                        <p:cTn id="6" dur="3000" fill="hold"/>
                                        <p:tgtEl>
                                          <p:spTgt spid="16"/>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63F0235E-162D-D643-9288-F1629C0A6807}"/>
              </a:ext>
            </a:extLst>
          </p:cNvPr>
          <p:cNvSpPr/>
          <p:nvPr/>
        </p:nvSpPr>
        <p:spPr>
          <a:xfrm>
            <a:off x="0" y="1006765"/>
            <a:ext cx="12192000" cy="5851236"/>
          </a:xfrm>
          <a:prstGeom prst="rect">
            <a:avLst/>
          </a:prstGeom>
          <a:gradFill>
            <a:gsLst>
              <a:gs pos="35000">
                <a:schemeClr val="accent1">
                  <a:lumMod val="5000"/>
                  <a:lumOff val="95000"/>
                </a:schemeClr>
              </a:gs>
              <a:gs pos="100000">
                <a:schemeClr val="bg2">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2"/>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30</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30</a:t>
            </a:fld>
            <a:endParaRPr lang="it-IT" dirty="0"/>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30</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30</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2"/>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108129"/>
            <a:ext cx="7333624" cy="1794337"/>
          </a:xfrm>
          <a:prstGeom prst="rect">
            <a:avLst/>
          </a:prstGeom>
          <a:noFill/>
        </p:spPr>
        <p:txBody>
          <a:bodyPr wrap="square" rtlCol="0">
            <a:spAutoFit/>
          </a:bodyPr>
          <a:lstStyle/>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ROTARY</a:t>
            </a:r>
          </a:p>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DIECUT</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97917" y="2902466"/>
            <a:ext cx="2319887" cy="461665"/>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A unit that allows the </a:t>
            </a:r>
            <a:r>
              <a:rPr lang="en" sz="1200" b="1" dirty="0">
                <a:solidFill>
                  <a:srgbClr val="2E6097"/>
                </a:solidFill>
                <a:latin typeface="Arial" panose="020B0604020202020204" pitchFamily="34" charset="0"/>
                <a:cs typeface="Arial" panose="020B0604020202020204" pitchFamily="34" charset="0"/>
              </a:rPr>
              <a:t>die cutting </a:t>
            </a:r>
            <a:r>
              <a:rPr lang="en" sz="1200" dirty="0">
                <a:solidFill>
                  <a:srgbClr val="2E6097"/>
                </a:solidFill>
                <a:latin typeface="Arial" panose="020B0604020202020204" pitchFamily="34" charset="0"/>
                <a:cs typeface="Arial" panose="020B0604020202020204" pitchFamily="34" charset="0"/>
              </a:rPr>
              <a:t>of any label shape.</a:t>
            </a:r>
          </a:p>
        </p:txBody>
      </p:sp>
      <p:pic>
        <p:nvPicPr>
          <p:cNvPr id="9" name="Immagine 8">
            <a:extLst>
              <a:ext uri="{FF2B5EF4-FFF2-40B4-BE49-F238E27FC236}">
                <a16:creationId xmlns:a16="http://schemas.microsoft.com/office/drawing/2014/main" id="{F2783B88-5226-A344-A494-7986AD1EE765}"/>
              </a:ext>
            </a:extLst>
          </p:cNvPr>
          <p:cNvPicPr>
            <a:picLocks noChangeAspect="1"/>
          </p:cNvPicPr>
          <p:nvPr/>
        </p:nvPicPr>
        <p:blipFill>
          <a:blip r:embed="rId4"/>
          <a:stretch>
            <a:fillRect/>
          </a:stretch>
        </p:blipFill>
        <p:spPr>
          <a:xfrm>
            <a:off x="-6485" y="298639"/>
            <a:ext cx="7772863" cy="11659295"/>
          </a:xfrm>
          <a:prstGeom prst="rect">
            <a:avLst/>
          </a:prstGeom>
        </p:spPr>
      </p:pic>
    </p:spTree>
    <p:extLst>
      <p:ext uri="{BB962C8B-B14F-4D97-AF65-F5344CB8AC3E}">
        <p14:creationId xmlns:p14="http://schemas.microsoft.com/office/powerpoint/2010/main" val="72378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2"/>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31</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31</a:t>
            </a:fld>
            <a:endParaRPr lang="it-IT" dirty="0"/>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31</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31</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2"/>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108129"/>
            <a:ext cx="7333624" cy="3461460"/>
          </a:xfrm>
          <a:prstGeom prst="rect">
            <a:avLst/>
          </a:prstGeom>
          <a:noFill/>
        </p:spPr>
        <p:txBody>
          <a:bodyPr wrap="square" rtlCol="0">
            <a:spAutoFit/>
          </a:bodyPr>
          <a:lstStyle/>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SEMI</a:t>
            </a:r>
          </a:p>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ROTARY</a:t>
            </a:r>
          </a:p>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FLEXO</a:t>
            </a:r>
          </a:p>
          <a:p>
            <a:pPr>
              <a:lnSpc>
                <a:spcPts val="6500"/>
              </a:lnSpc>
            </a:pPr>
            <a:r>
              <a:rPr lang="it-IT" sz="7200" b="1" spc="-600" dirty="0">
                <a:solidFill>
                  <a:srgbClr val="2E6097"/>
                </a:solidFill>
                <a:latin typeface="Arial Black" panose="020B0604020202020204" pitchFamily="34" charset="0"/>
                <a:cs typeface="Arial Black" panose="020B0604020202020204" pitchFamily="34" charset="0"/>
              </a:rPr>
              <a:t>DIECUT</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97917" y="4482549"/>
            <a:ext cx="2319887" cy="461665"/>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A unit that allows the </a:t>
            </a:r>
            <a:r>
              <a:rPr lang="en" sz="1200" b="1" dirty="0">
                <a:solidFill>
                  <a:srgbClr val="2E6097"/>
                </a:solidFill>
                <a:latin typeface="Arial" panose="020B0604020202020204" pitchFamily="34" charset="0"/>
                <a:cs typeface="Arial" panose="020B0604020202020204" pitchFamily="34" charset="0"/>
              </a:rPr>
              <a:t>die cutting </a:t>
            </a:r>
            <a:r>
              <a:rPr lang="en" sz="1200" dirty="0">
                <a:solidFill>
                  <a:srgbClr val="2E6097"/>
                </a:solidFill>
                <a:latin typeface="Arial" panose="020B0604020202020204" pitchFamily="34" charset="0"/>
                <a:cs typeface="Arial" panose="020B0604020202020204" pitchFamily="34" charset="0"/>
              </a:rPr>
              <a:t>of any label shape.</a:t>
            </a:r>
          </a:p>
        </p:txBody>
      </p:sp>
      <p:pic>
        <p:nvPicPr>
          <p:cNvPr id="7" name="Immagine 6">
            <a:extLst>
              <a:ext uri="{FF2B5EF4-FFF2-40B4-BE49-F238E27FC236}">
                <a16:creationId xmlns:a16="http://schemas.microsoft.com/office/drawing/2014/main" id="{A4F776A1-22F9-2246-A050-EF146D428C81}"/>
              </a:ext>
            </a:extLst>
          </p:cNvPr>
          <p:cNvPicPr>
            <a:picLocks noChangeAspect="1"/>
          </p:cNvPicPr>
          <p:nvPr/>
        </p:nvPicPr>
        <p:blipFill>
          <a:blip r:embed="rId4"/>
          <a:stretch>
            <a:fillRect/>
          </a:stretch>
        </p:blipFill>
        <p:spPr>
          <a:xfrm>
            <a:off x="-908116" y="0"/>
            <a:ext cx="8674110" cy="6858000"/>
          </a:xfrm>
          <a:prstGeom prst="rect">
            <a:avLst/>
          </a:prstGeom>
        </p:spPr>
      </p:pic>
    </p:spTree>
    <p:extLst>
      <p:ext uri="{BB962C8B-B14F-4D97-AF65-F5344CB8AC3E}">
        <p14:creationId xmlns:p14="http://schemas.microsoft.com/office/powerpoint/2010/main" val="32991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5BCDAF0-EB9D-C24B-BF1D-A403546ECAFA}"/>
              </a:ext>
            </a:extLst>
          </p:cNvPr>
          <p:cNvPicPr>
            <a:picLocks noChangeAspect="1"/>
          </p:cNvPicPr>
          <p:nvPr/>
        </p:nvPicPr>
        <p:blipFill>
          <a:blip r:embed="rId3"/>
          <a:stretch>
            <a:fillRect/>
          </a:stretch>
        </p:blipFill>
        <p:spPr>
          <a:xfrm>
            <a:off x="-2523195" y="0"/>
            <a:ext cx="10289572" cy="6858000"/>
          </a:xfrm>
          <a:prstGeom prst="rect">
            <a:avLst/>
          </a:prstGeom>
        </p:spPr>
      </p:pic>
      <p:cxnSp>
        <p:nvCxnSpPr>
          <p:cNvPr id="5" name="Connettore 1 4">
            <a:extLst>
              <a:ext uri="{FF2B5EF4-FFF2-40B4-BE49-F238E27FC236}">
                <a16:creationId xmlns:a16="http://schemas.microsoft.com/office/drawing/2014/main" id="{736E97F4-9A02-B941-B2DA-AC4BE919146A}"/>
              </a:ext>
            </a:extLst>
          </p:cNvPr>
          <p:cNvCxnSpPr>
            <a:cxnSpLocks/>
          </p:cNvCxnSpPr>
          <p:nvPr/>
        </p:nvCxnSpPr>
        <p:spPr>
          <a:xfrm>
            <a:off x="7766378"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ttangolo con angoli arrotondati 5">
            <a:extLst>
              <a:ext uri="{FF2B5EF4-FFF2-40B4-BE49-F238E27FC236}">
                <a16:creationId xmlns:a16="http://schemas.microsoft.com/office/drawing/2014/main" id="{5A7CD3E7-EDCC-8244-B5C6-2536083977C0}"/>
              </a:ext>
            </a:extLst>
          </p:cNvPr>
          <p:cNvSpPr/>
          <p:nvPr/>
        </p:nvSpPr>
        <p:spPr>
          <a:xfrm rot="16200000">
            <a:off x="7541512"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544CFCDF-184E-6449-883D-E4DA874097D5}"/>
              </a:ext>
            </a:extLst>
          </p:cNvPr>
          <p:cNvPicPr>
            <a:picLocks noChangeAspect="1"/>
          </p:cNvPicPr>
          <p:nvPr/>
        </p:nvPicPr>
        <p:blipFill>
          <a:blip r:embed="rId4"/>
          <a:stretch>
            <a:fillRect/>
          </a:stretch>
        </p:blipFill>
        <p:spPr>
          <a:xfrm>
            <a:off x="8803126" y="0"/>
            <a:ext cx="1612900" cy="368300"/>
          </a:xfrm>
          <a:prstGeom prst="rect">
            <a:avLst/>
          </a:prstGeom>
        </p:spPr>
      </p:pic>
      <p:sp>
        <p:nvSpPr>
          <p:cNvPr id="2" name="Segnaposto numero diapositiva 1">
            <a:extLst>
              <a:ext uri="{FF2B5EF4-FFF2-40B4-BE49-F238E27FC236}">
                <a16:creationId xmlns:a16="http://schemas.microsoft.com/office/drawing/2014/main" id="{DDCF8F03-2527-F247-854B-86A96279E4E7}"/>
              </a:ext>
            </a:extLst>
          </p:cNvPr>
          <p:cNvSpPr>
            <a:spLocks noGrp="1"/>
          </p:cNvSpPr>
          <p:nvPr>
            <p:ph type="sldNum" sz="quarter" idx="12"/>
          </p:nvPr>
        </p:nvSpPr>
        <p:spPr/>
        <p:txBody>
          <a:bodyPr/>
          <a:lstStyle/>
          <a:p>
            <a:fld id="{8CDB1FC1-917F-904A-BA0B-B350F54F3273}" type="slidenum">
              <a:rPr lang="it-IT" smtClean="0"/>
              <a:pPr/>
              <a:t>32</a:t>
            </a:fld>
            <a:endParaRPr lang="it-IT" dirty="0"/>
          </a:p>
        </p:txBody>
      </p:sp>
      <p:sp>
        <p:nvSpPr>
          <p:cNvPr id="3" name="Segnaposto numero diapositiva 1">
            <a:extLst>
              <a:ext uri="{FF2B5EF4-FFF2-40B4-BE49-F238E27FC236}">
                <a16:creationId xmlns:a16="http://schemas.microsoft.com/office/drawing/2014/main" id="{717122AD-FC85-6B49-B606-E8ECD45EB99C}"/>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32</a:t>
            </a:fld>
            <a:endParaRPr lang="it-IT" dirty="0"/>
          </a:p>
        </p:txBody>
      </p:sp>
      <p:pic>
        <p:nvPicPr>
          <p:cNvPr id="12" name="Immagine 11">
            <a:extLst>
              <a:ext uri="{FF2B5EF4-FFF2-40B4-BE49-F238E27FC236}">
                <a16:creationId xmlns:a16="http://schemas.microsoft.com/office/drawing/2014/main" id="{F47D5209-130C-2042-AE5E-3E46ED1F7BD8}"/>
              </a:ext>
            </a:extLst>
          </p:cNvPr>
          <p:cNvPicPr>
            <a:picLocks noChangeAspect="1"/>
          </p:cNvPicPr>
          <p:nvPr/>
        </p:nvPicPr>
        <p:blipFill>
          <a:blip r:embed="rId5"/>
          <a:stretch>
            <a:fillRect/>
          </a:stretch>
        </p:blipFill>
        <p:spPr>
          <a:xfrm>
            <a:off x="8590689" y="6489700"/>
            <a:ext cx="1612900" cy="368300"/>
          </a:xfrm>
          <a:prstGeom prst="rect">
            <a:avLst/>
          </a:prstGeom>
        </p:spPr>
      </p:pic>
      <p:sp>
        <p:nvSpPr>
          <p:cNvPr id="13" name="Segnaposto numero diapositiva 1">
            <a:extLst>
              <a:ext uri="{FF2B5EF4-FFF2-40B4-BE49-F238E27FC236}">
                <a16:creationId xmlns:a16="http://schemas.microsoft.com/office/drawing/2014/main" id="{9FCEC5D5-F04B-5448-B76B-F64D3F9D156C}"/>
              </a:ext>
            </a:extLst>
          </p:cNvPr>
          <p:cNvSpPr txBox="1">
            <a:spLocks/>
          </p:cNvSpPr>
          <p:nvPr/>
        </p:nvSpPr>
        <p:spPr>
          <a:xfrm>
            <a:off x="8590689" y="6529009"/>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32</a:t>
            </a:fld>
            <a:endParaRPr lang="it-IT" dirty="0"/>
          </a:p>
        </p:txBody>
      </p:sp>
      <p:sp>
        <p:nvSpPr>
          <p:cNvPr id="15" name="Segnaposto numero diapositiva 1">
            <a:extLst>
              <a:ext uri="{FF2B5EF4-FFF2-40B4-BE49-F238E27FC236}">
                <a16:creationId xmlns:a16="http://schemas.microsoft.com/office/drawing/2014/main" id="{188B214F-8B70-6043-A579-C6D3ED262206}"/>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32</a:t>
            </a:fld>
            <a:endParaRPr lang="it-IT" dirty="0"/>
          </a:p>
        </p:txBody>
      </p:sp>
      <p:pic>
        <p:nvPicPr>
          <p:cNvPr id="16" name="Immagine 15">
            <a:extLst>
              <a:ext uri="{FF2B5EF4-FFF2-40B4-BE49-F238E27FC236}">
                <a16:creationId xmlns:a16="http://schemas.microsoft.com/office/drawing/2014/main" id="{238C34F9-0AC1-E643-A833-875746BD3AB0}"/>
              </a:ext>
            </a:extLst>
          </p:cNvPr>
          <p:cNvPicPr>
            <a:picLocks noChangeAspect="1"/>
          </p:cNvPicPr>
          <p:nvPr/>
        </p:nvPicPr>
        <p:blipFill>
          <a:blip r:embed="rId4"/>
          <a:stretch>
            <a:fillRect/>
          </a:stretch>
        </p:blipFill>
        <p:spPr>
          <a:xfrm>
            <a:off x="8350544" y="0"/>
            <a:ext cx="1612900" cy="368300"/>
          </a:xfrm>
          <a:prstGeom prst="rect">
            <a:avLst/>
          </a:prstGeom>
        </p:spPr>
      </p:pic>
      <p:sp>
        <p:nvSpPr>
          <p:cNvPr id="17" name="Segnaposto numero diapositiva 1">
            <a:extLst>
              <a:ext uri="{FF2B5EF4-FFF2-40B4-BE49-F238E27FC236}">
                <a16:creationId xmlns:a16="http://schemas.microsoft.com/office/drawing/2014/main" id="{EAD5D4C3-1584-8C47-84A4-3E0791CBDFD6}"/>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MODULAR SOLUTIONS</a:t>
            </a:r>
          </a:p>
        </p:txBody>
      </p:sp>
      <p:sp>
        <p:nvSpPr>
          <p:cNvPr id="23" name="CasellaDiTesto 22">
            <a:extLst>
              <a:ext uri="{FF2B5EF4-FFF2-40B4-BE49-F238E27FC236}">
                <a16:creationId xmlns:a16="http://schemas.microsoft.com/office/drawing/2014/main" id="{9ACC9EFE-6A6A-4145-BEC3-3CDE5ED204CC}"/>
              </a:ext>
            </a:extLst>
          </p:cNvPr>
          <p:cNvSpPr txBox="1"/>
          <p:nvPr/>
        </p:nvSpPr>
        <p:spPr>
          <a:xfrm>
            <a:off x="7918926" y="1108129"/>
            <a:ext cx="7333624" cy="1665136"/>
          </a:xfrm>
          <a:prstGeom prst="rect">
            <a:avLst/>
          </a:prstGeom>
          <a:noFill/>
        </p:spPr>
        <p:txBody>
          <a:bodyPr wrap="square" rtlCol="0">
            <a:spAutoFit/>
          </a:bodyPr>
          <a:lstStyle/>
          <a:p>
            <a:pPr>
              <a:lnSpc>
                <a:spcPts val="4000"/>
              </a:lnSpc>
            </a:pPr>
            <a:r>
              <a:rPr lang="it-IT" sz="4800" b="1" spc="-300" dirty="0">
                <a:solidFill>
                  <a:srgbClr val="2E6097"/>
                </a:solidFill>
                <a:latin typeface="Arial Black" panose="020B0604020202020204" pitchFamily="34" charset="0"/>
                <a:cs typeface="Arial Black" panose="020B0604020202020204" pitchFamily="34" charset="0"/>
              </a:rPr>
              <a:t>SEMI</a:t>
            </a:r>
          </a:p>
          <a:p>
            <a:pPr>
              <a:lnSpc>
                <a:spcPts val="4000"/>
              </a:lnSpc>
            </a:pPr>
            <a:r>
              <a:rPr lang="it-IT" sz="4800" b="1" spc="-300" dirty="0">
                <a:solidFill>
                  <a:srgbClr val="2E6097"/>
                </a:solidFill>
                <a:latin typeface="Arial Black" panose="020B0604020202020204" pitchFamily="34" charset="0"/>
                <a:cs typeface="Arial Black" panose="020B0604020202020204" pitchFamily="34" charset="0"/>
              </a:rPr>
              <a:t>ROTARY</a:t>
            </a:r>
          </a:p>
          <a:p>
            <a:pPr>
              <a:lnSpc>
                <a:spcPts val="4000"/>
              </a:lnSpc>
            </a:pPr>
            <a:r>
              <a:rPr lang="it-IT" sz="4800" b="1" spc="-300" dirty="0">
                <a:solidFill>
                  <a:srgbClr val="2E6097"/>
                </a:solidFill>
                <a:latin typeface="Arial Black" panose="020B0604020202020204" pitchFamily="34" charset="0"/>
                <a:cs typeface="Arial Black" panose="020B0604020202020204" pitchFamily="34" charset="0"/>
              </a:rPr>
              <a:t>DIECUTTING</a:t>
            </a:r>
          </a:p>
        </p:txBody>
      </p:sp>
      <p:sp>
        <p:nvSpPr>
          <p:cNvPr id="20" name="CasellaDiTesto 19">
            <a:extLst>
              <a:ext uri="{FF2B5EF4-FFF2-40B4-BE49-F238E27FC236}">
                <a16:creationId xmlns:a16="http://schemas.microsoft.com/office/drawing/2014/main" id="{7B17BB3B-2A40-124D-904C-676B127A969E}"/>
              </a:ext>
            </a:extLst>
          </p:cNvPr>
          <p:cNvSpPr txBox="1"/>
          <p:nvPr/>
        </p:nvSpPr>
        <p:spPr>
          <a:xfrm>
            <a:off x="7997917" y="2662518"/>
            <a:ext cx="2319887" cy="1384995"/>
          </a:xfrm>
          <a:prstGeom prst="rect">
            <a:avLst/>
          </a:prstGeom>
          <a:noFill/>
        </p:spPr>
        <p:txBody>
          <a:bodyPr wrap="square" rtlCol="0">
            <a:spAutoFit/>
          </a:bodyPr>
          <a:lstStyle/>
          <a:p>
            <a:r>
              <a:rPr lang="en" sz="1200" dirty="0">
                <a:solidFill>
                  <a:srgbClr val="2E6097"/>
                </a:solidFill>
                <a:latin typeface="Arial" panose="020B0604020202020204" pitchFamily="34" charset="0"/>
                <a:cs typeface="Arial" panose="020B0604020202020204" pitchFamily="34" charset="0"/>
              </a:rPr>
              <a:t>Die cutting unit equipped with  innovative paper recovery system through a linear cartridge that allows the use of </a:t>
            </a:r>
            <a:r>
              <a:rPr lang="en" sz="1200" b="1" dirty="0">
                <a:solidFill>
                  <a:srgbClr val="2E6097"/>
                </a:solidFill>
                <a:latin typeface="Arial" panose="020B0604020202020204" pitchFamily="34" charset="0"/>
                <a:cs typeface="Arial" panose="020B0604020202020204" pitchFamily="34" charset="0"/>
              </a:rPr>
              <a:t>a single magnetic cylinder for all printing formats </a:t>
            </a:r>
            <a:r>
              <a:rPr lang="en" sz="1200" dirty="0">
                <a:solidFill>
                  <a:srgbClr val="2E6097"/>
                </a:solidFill>
                <a:latin typeface="Arial" panose="020B0604020202020204" pitchFamily="34" charset="0"/>
                <a:cs typeface="Arial" panose="020B0604020202020204" pitchFamily="34" charset="0"/>
              </a:rPr>
              <a:t>for easy and quick job changeover.</a:t>
            </a:r>
          </a:p>
        </p:txBody>
      </p:sp>
    </p:spTree>
    <p:extLst>
      <p:ext uri="{BB962C8B-B14F-4D97-AF65-F5344CB8AC3E}">
        <p14:creationId xmlns:p14="http://schemas.microsoft.com/office/powerpoint/2010/main" val="297559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6"/>
                                        </p:tgtEl>
                                        <p:attrNameLst>
                                          <p:attrName>ppt_x</p:attrName>
                                          <p:attrName>ppt_y</p:attrName>
                                        </p:attrNameLst>
                                      </p:cBhvr>
                                      <p:rCtr x="0" y="13310"/>
                                    </p:animMotion>
                                  </p:childTnLst>
                                </p:cTn>
                              </p:par>
                              <p:par>
                                <p:cTn id="7" presetID="22" presetClass="entr" presetSubtype="8"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C464881-3010-7647-8F3D-3C952029CE54}"/>
              </a:ext>
            </a:extLst>
          </p:cNvPr>
          <p:cNvPicPr>
            <a:picLocks noChangeAspect="1"/>
          </p:cNvPicPr>
          <p:nvPr/>
        </p:nvPicPr>
        <p:blipFill>
          <a:blip r:embed="rId2"/>
          <a:stretch>
            <a:fillRect/>
          </a:stretch>
        </p:blipFill>
        <p:spPr>
          <a:xfrm>
            <a:off x="-2186792" y="5427"/>
            <a:ext cx="14384640" cy="9587363"/>
          </a:xfrm>
          <a:prstGeom prst="rect">
            <a:avLst/>
          </a:prstGeom>
        </p:spPr>
      </p:pic>
      <p:sp>
        <p:nvSpPr>
          <p:cNvPr id="2" name="Segnaposto numero diapositiva 1">
            <a:extLst>
              <a:ext uri="{FF2B5EF4-FFF2-40B4-BE49-F238E27FC236}">
                <a16:creationId xmlns:a16="http://schemas.microsoft.com/office/drawing/2014/main" id="{88449AFE-A577-5C45-BFD8-4CE8A3D44CDB}"/>
              </a:ext>
            </a:extLst>
          </p:cNvPr>
          <p:cNvSpPr>
            <a:spLocks noGrp="1"/>
          </p:cNvSpPr>
          <p:nvPr>
            <p:ph type="sldNum" sz="quarter" idx="12"/>
          </p:nvPr>
        </p:nvSpPr>
        <p:spPr/>
        <p:txBody>
          <a:bodyPr/>
          <a:lstStyle/>
          <a:p>
            <a:fld id="{8CDB1FC1-917F-904A-BA0B-B350F54F3273}" type="slidenum">
              <a:rPr lang="it-IT" smtClean="0"/>
              <a:pPr/>
              <a:t>33</a:t>
            </a:fld>
            <a:endParaRPr lang="it-IT" dirty="0"/>
          </a:p>
        </p:txBody>
      </p:sp>
      <p:sp>
        <p:nvSpPr>
          <p:cNvPr id="3" name="CasellaDiTesto 2">
            <a:extLst>
              <a:ext uri="{FF2B5EF4-FFF2-40B4-BE49-F238E27FC236}">
                <a16:creationId xmlns:a16="http://schemas.microsoft.com/office/drawing/2014/main" id="{3DA52F02-ED4E-5145-A68F-8ACA8B426433}"/>
              </a:ext>
            </a:extLst>
          </p:cNvPr>
          <p:cNvSpPr txBox="1"/>
          <p:nvPr/>
        </p:nvSpPr>
        <p:spPr>
          <a:xfrm>
            <a:off x="1" y="2678289"/>
            <a:ext cx="12192000" cy="1138004"/>
          </a:xfrm>
          <a:prstGeom prst="rect">
            <a:avLst/>
          </a:prstGeom>
          <a:noFill/>
        </p:spPr>
        <p:txBody>
          <a:bodyPr wrap="square" rtlCol="0">
            <a:spAutoFit/>
          </a:bodyPr>
          <a:lstStyle/>
          <a:p>
            <a:pPr algn="ctr">
              <a:lnSpc>
                <a:spcPts val="7500"/>
              </a:lnSpc>
            </a:pPr>
            <a:r>
              <a:rPr lang="it-IT" sz="9600" b="1" spc="-300" dirty="0">
                <a:solidFill>
                  <a:schemeClr val="accent1">
                    <a:lumMod val="20000"/>
                    <a:lumOff val="80000"/>
                  </a:schemeClr>
                </a:solidFill>
                <a:latin typeface="Arial Black" panose="020B0604020202020204" pitchFamily="34" charset="0"/>
                <a:cs typeface="Arial Black" panose="020B0604020202020204" pitchFamily="34" charset="0"/>
              </a:rPr>
              <a:t>APPLICATION </a:t>
            </a:r>
          </a:p>
        </p:txBody>
      </p:sp>
      <p:pic>
        <p:nvPicPr>
          <p:cNvPr id="10" name="Immagine 9">
            <a:extLst>
              <a:ext uri="{FF2B5EF4-FFF2-40B4-BE49-F238E27FC236}">
                <a16:creationId xmlns:a16="http://schemas.microsoft.com/office/drawing/2014/main" id="{005F5CCE-DFCE-9942-A138-CC980C840CFE}"/>
              </a:ext>
            </a:extLst>
          </p:cNvPr>
          <p:cNvPicPr>
            <a:picLocks noChangeAspect="1"/>
          </p:cNvPicPr>
          <p:nvPr/>
        </p:nvPicPr>
        <p:blipFill>
          <a:blip r:embed="rId3"/>
          <a:stretch>
            <a:fillRect/>
          </a:stretch>
        </p:blipFill>
        <p:spPr>
          <a:xfrm>
            <a:off x="8590688" y="6489700"/>
            <a:ext cx="1612900" cy="368300"/>
          </a:xfrm>
          <a:prstGeom prst="rect">
            <a:avLst/>
          </a:prstGeom>
        </p:spPr>
      </p:pic>
      <p:pic>
        <p:nvPicPr>
          <p:cNvPr id="11" name="Immagine 10">
            <a:extLst>
              <a:ext uri="{FF2B5EF4-FFF2-40B4-BE49-F238E27FC236}">
                <a16:creationId xmlns:a16="http://schemas.microsoft.com/office/drawing/2014/main" id="{463C84DF-5BC7-7245-912C-2F0BAC1B2AD2}"/>
              </a:ext>
            </a:extLst>
          </p:cNvPr>
          <p:cNvPicPr>
            <a:picLocks noChangeAspect="1"/>
          </p:cNvPicPr>
          <p:nvPr/>
        </p:nvPicPr>
        <p:blipFill>
          <a:blip r:embed="rId4"/>
          <a:stretch>
            <a:fillRect/>
          </a:stretch>
        </p:blipFill>
        <p:spPr>
          <a:xfrm>
            <a:off x="239193" y="155952"/>
            <a:ext cx="447030" cy="45719"/>
          </a:xfrm>
          <a:prstGeom prst="rect">
            <a:avLst/>
          </a:prstGeom>
        </p:spPr>
      </p:pic>
      <p:sp>
        <p:nvSpPr>
          <p:cNvPr id="12" name="CasellaDiTesto 11">
            <a:extLst>
              <a:ext uri="{FF2B5EF4-FFF2-40B4-BE49-F238E27FC236}">
                <a16:creationId xmlns:a16="http://schemas.microsoft.com/office/drawing/2014/main" id="{FD7653BE-7CAE-7B4E-A206-5D89A63FE5AC}"/>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
        <p:nvSpPr>
          <p:cNvPr id="13" name="Segnaposto numero diapositiva 3">
            <a:extLst>
              <a:ext uri="{FF2B5EF4-FFF2-40B4-BE49-F238E27FC236}">
                <a16:creationId xmlns:a16="http://schemas.microsoft.com/office/drawing/2014/main" id="{7DC58286-ADF1-5943-B0ED-1B1B064A12DE}"/>
              </a:ext>
            </a:extLst>
          </p:cNvPr>
          <p:cNvSpPr txBox="1">
            <a:spLocks/>
          </p:cNvSpPr>
          <p:nvPr/>
        </p:nvSpPr>
        <p:spPr>
          <a:xfrm>
            <a:off x="8590689"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33</a:t>
            </a:fld>
            <a:endParaRPr lang="it-IT" dirty="0"/>
          </a:p>
        </p:txBody>
      </p:sp>
      <p:sp>
        <p:nvSpPr>
          <p:cNvPr id="14" name="CasellaDiTesto 13">
            <a:extLst>
              <a:ext uri="{FF2B5EF4-FFF2-40B4-BE49-F238E27FC236}">
                <a16:creationId xmlns:a16="http://schemas.microsoft.com/office/drawing/2014/main" id="{43A6E00E-1679-504E-B4F0-4A65D54AF509}"/>
              </a:ext>
            </a:extLst>
          </p:cNvPr>
          <p:cNvSpPr txBox="1"/>
          <p:nvPr/>
        </p:nvSpPr>
        <p:spPr>
          <a:xfrm>
            <a:off x="1" y="3816293"/>
            <a:ext cx="12192000" cy="1138004"/>
          </a:xfrm>
          <a:prstGeom prst="rect">
            <a:avLst/>
          </a:prstGeom>
          <a:noFill/>
        </p:spPr>
        <p:txBody>
          <a:bodyPr wrap="square" rtlCol="0">
            <a:spAutoFit/>
          </a:bodyPr>
          <a:lstStyle/>
          <a:p>
            <a:pPr algn="ctr">
              <a:lnSpc>
                <a:spcPts val="7500"/>
              </a:lnSpc>
            </a:pPr>
            <a:r>
              <a:rPr lang="it-IT" sz="9600" b="1" spc="-300" dirty="0">
                <a:solidFill>
                  <a:schemeClr val="accent1">
                    <a:lumMod val="20000"/>
                    <a:lumOff val="80000"/>
                  </a:schemeClr>
                </a:solidFill>
                <a:latin typeface="Arial Black" panose="020B0604020202020204" pitchFamily="34" charset="0"/>
                <a:cs typeface="Arial Black" panose="020B0604020202020204" pitchFamily="34" charset="0"/>
              </a:rPr>
              <a:t>FIELD</a:t>
            </a:r>
          </a:p>
        </p:txBody>
      </p:sp>
    </p:spTree>
    <p:extLst>
      <p:ext uri="{BB962C8B-B14F-4D97-AF65-F5344CB8AC3E}">
        <p14:creationId xmlns:p14="http://schemas.microsoft.com/office/powerpoint/2010/main" val="226534004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0" presetClass="path" presetSubtype="0" fill="hold" nodeType="withEffect" p14:presetBounceEnd="50000">
                                      <p:stCondLst>
                                        <p:cond delay="0"/>
                                      </p:stCondLst>
                                      <p:childTnLst>
                                        <p:animMotion origin="layout" path="M 3.125E-6 -2.59259E-6 L 0.00026 -0.39629 " pathEditMode="relative" rAng="0" ptsTypes="AA" p14:bounceEnd="50000">
                                          <p:cBhvr>
                                            <p:cTn id="14" dur="30000" fill="hold"/>
                                            <p:tgtEl>
                                              <p:spTgt spid="8"/>
                                            </p:tgtEl>
                                            <p:attrNameLst>
                                              <p:attrName>ppt_x</p:attrName>
                                              <p:attrName>ppt_y</p:attrName>
                                            </p:attrNameLst>
                                          </p:cBhvr>
                                          <p:rCtr x="13" y="-1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0" presetClass="path" presetSubtype="0" fill="hold" nodeType="withEffect">
                                      <p:stCondLst>
                                        <p:cond delay="0"/>
                                      </p:stCondLst>
                                      <p:childTnLst>
                                        <p:animMotion origin="layout" path="M 3.125E-6 -2.59259E-6 L 0.00026 -0.39629 " pathEditMode="relative" rAng="0" ptsTypes="AA">
                                          <p:cBhvr>
                                            <p:cTn id="14" dur="30000" fill="hold"/>
                                            <p:tgtEl>
                                              <p:spTgt spid="8"/>
                                            </p:tgtEl>
                                            <p:attrNameLst>
                                              <p:attrName>ppt_x</p:attrName>
                                              <p:attrName>ppt_y</p:attrName>
                                            </p:attrNameLst>
                                          </p:cBhvr>
                                          <p:rCtr x="13" y="-1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AEA4A48-4097-0E4F-B8B4-250F342E24CA}"/>
              </a:ext>
            </a:extLst>
          </p:cNvPr>
          <p:cNvPicPr>
            <a:picLocks noChangeAspect="1"/>
          </p:cNvPicPr>
          <p:nvPr/>
        </p:nvPicPr>
        <p:blipFill>
          <a:blip r:embed="rId2"/>
          <a:stretch>
            <a:fillRect/>
          </a:stretch>
        </p:blipFill>
        <p:spPr>
          <a:xfrm>
            <a:off x="0" y="-1303869"/>
            <a:ext cx="12192000" cy="8128000"/>
          </a:xfrm>
          <a:prstGeom prst="rect">
            <a:avLst/>
          </a:prstGeom>
        </p:spPr>
      </p:pic>
      <p:sp>
        <p:nvSpPr>
          <p:cNvPr id="2" name="Segnaposto numero diapositiva 1">
            <a:extLst>
              <a:ext uri="{FF2B5EF4-FFF2-40B4-BE49-F238E27FC236}">
                <a16:creationId xmlns:a16="http://schemas.microsoft.com/office/drawing/2014/main" id="{88449AFE-A577-5C45-BFD8-4CE8A3D44CDB}"/>
              </a:ext>
            </a:extLst>
          </p:cNvPr>
          <p:cNvSpPr>
            <a:spLocks noGrp="1"/>
          </p:cNvSpPr>
          <p:nvPr>
            <p:ph type="sldNum" sz="quarter" idx="12"/>
          </p:nvPr>
        </p:nvSpPr>
        <p:spPr/>
        <p:txBody>
          <a:bodyPr/>
          <a:lstStyle/>
          <a:p>
            <a:fld id="{8CDB1FC1-917F-904A-BA0B-B350F54F3273}" type="slidenum">
              <a:rPr lang="it-IT" smtClean="0"/>
              <a:pPr/>
              <a:t>34</a:t>
            </a:fld>
            <a:endParaRPr lang="it-IT" dirty="0"/>
          </a:p>
        </p:txBody>
      </p:sp>
      <p:pic>
        <p:nvPicPr>
          <p:cNvPr id="10" name="Immagine 9">
            <a:extLst>
              <a:ext uri="{FF2B5EF4-FFF2-40B4-BE49-F238E27FC236}">
                <a16:creationId xmlns:a16="http://schemas.microsoft.com/office/drawing/2014/main" id="{005F5CCE-DFCE-9942-A138-CC980C840CFE}"/>
              </a:ext>
            </a:extLst>
          </p:cNvPr>
          <p:cNvPicPr>
            <a:picLocks noChangeAspect="1"/>
          </p:cNvPicPr>
          <p:nvPr/>
        </p:nvPicPr>
        <p:blipFill>
          <a:blip r:embed="rId3"/>
          <a:stretch>
            <a:fillRect/>
          </a:stretch>
        </p:blipFill>
        <p:spPr>
          <a:xfrm>
            <a:off x="8590688" y="6489700"/>
            <a:ext cx="1612900" cy="368300"/>
          </a:xfrm>
          <a:prstGeom prst="rect">
            <a:avLst/>
          </a:prstGeom>
        </p:spPr>
      </p:pic>
      <p:pic>
        <p:nvPicPr>
          <p:cNvPr id="11" name="Immagine 10">
            <a:extLst>
              <a:ext uri="{FF2B5EF4-FFF2-40B4-BE49-F238E27FC236}">
                <a16:creationId xmlns:a16="http://schemas.microsoft.com/office/drawing/2014/main" id="{463C84DF-5BC7-7245-912C-2F0BAC1B2AD2}"/>
              </a:ext>
            </a:extLst>
          </p:cNvPr>
          <p:cNvPicPr>
            <a:picLocks noChangeAspect="1"/>
          </p:cNvPicPr>
          <p:nvPr/>
        </p:nvPicPr>
        <p:blipFill>
          <a:blip r:embed="rId4"/>
          <a:stretch>
            <a:fillRect/>
          </a:stretch>
        </p:blipFill>
        <p:spPr>
          <a:xfrm>
            <a:off x="239193" y="155952"/>
            <a:ext cx="447030" cy="45719"/>
          </a:xfrm>
          <a:prstGeom prst="rect">
            <a:avLst/>
          </a:prstGeom>
        </p:spPr>
      </p:pic>
      <p:sp>
        <p:nvSpPr>
          <p:cNvPr id="12" name="CasellaDiTesto 11">
            <a:extLst>
              <a:ext uri="{FF2B5EF4-FFF2-40B4-BE49-F238E27FC236}">
                <a16:creationId xmlns:a16="http://schemas.microsoft.com/office/drawing/2014/main" id="{FD7653BE-7CAE-7B4E-A206-5D89A63FE5AC}"/>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
        <p:nvSpPr>
          <p:cNvPr id="13" name="Segnaposto numero diapositiva 3">
            <a:extLst>
              <a:ext uri="{FF2B5EF4-FFF2-40B4-BE49-F238E27FC236}">
                <a16:creationId xmlns:a16="http://schemas.microsoft.com/office/drawing/2014/main" id="{7DC58286-ADF1-5943-B0ED-1B1B064A12DE}"/>
              </a:ext>
            </a:extLst>
          </p:cNvPr>
          <p:cNvSpPr txBox="1">
            <a:spLocks/>
          </p:cNvSpPr>
          <p:nvPr/>
        </p:nvSpPr>
        <p:spPr>
          <a:xfrm>
            <a:off x="8590689"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34</a:t>
            </a:fld>
            <a:endParaRPr lang="it-IT" dirty="0"/>
          </a:p>
        </p:txBody>
      </p:sp>
    </p:spTree>
    <p:extLst>
      <p:ext uri="{BB962C8B-B14F-4D97-AF65-F5344CB8AC3E}">
        <p14:creationId xmlns:p14="http://schemas.microsoft.com/office/powerpoint/2010/main" val="121983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16667E-7 -4.44444E-6 L 0.00169 0.13704 " pathEditMode="relative" rAng="0" ptsTypes="AA">
                                      <p:cBhvr>
                                        <p:cTn id="6" dur="10000" fill="hold"/>
                                        <p:tgtEl>
                                          <p:spTgt spid="5"/>
                                        </p:tgtEl>
                                        <p:attrNameLst>
                                          <p:attrName>ppt_x</p:attrName>
                                          <p:attrName>ppt_y</p:attrName>
                                        </p:attrNameLst>
                                      </p:cBhvr>
                                      <p:rCtr x="78" y="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AEA4A48-4097-0E4F-B8B4-250F342E24CA}"/>
              </a:ext>
            </a:extLst>
          </p:cNvPr>
          <p:cNvPicPr>
            <a:picLocks noChangeAspect="1"/>
          </p:cNvPicPr>
          <p:nvPr/>
        </p:nvPicPr>
        <p:blipFill>
          <a:blip r:embed="rId2"/>
          <a:stretch>
            <a:fillRect/>
          </a:stretch>
        </p:blipFill>
        <p:spPr>
          <a:xfrm>
            <a:off x="0" y="-1302853"/>
            <a:ext cx="12192000" cy="8125968"/>
          </a:xfrm>
          <a:prstGeom prst="rect">
            <a:avLst/>
          </a:prstGeom>
        </p:spPr>
      </p:pic>
      <p:sp>
        <p:nvSpPr>
          <p:cNvPr id="2" name="Segnaposto numero diapositiva 1">
            <a:extLst>
              <a:ext uri="{FF2B5EF4-FFF2-40B4-BE49-F238E27FC236}">
                <a16:creationId xmlns:a16="http://schemas.microsoft.com/office/drawing/2014/main" id="{88449AFE-A577-5C45-BFD8-4CE8A3D44CDB}"/>
              </a:ext>
            </a:extLst>
          </p:cNvPr>
          <p:cNvSpPr>
            <a:spLocks noGrp="1"/>
          </p:cNvSpPr>
          <p:nvPr>
            <p:ph type="sldNum" sz="quarter" idx="12"/>
          </p:nvPr>
        </p:nvSpPr>
        <p:spPr/>
        <p:txBody>
          <a:bodyPr/>
          <a:lstStyle/>
          <a:p>
            <a:fld id="{8CDB1FC1-917F-904A-BA0B-B350F54F3273}" type="slidenum">
              <a:rPr lang="it-IT" smtClean="0"/>
              <a:pPr/>
              <a:t>35</a:t>
            </a:fld>
            <a:endParaRPr lang="it-IT" dirty="0"/>
          </a:p>
        </p:txBody>
      </p:sp>
      <p:pic>
        <p:nvPicPr>
          <p:cNvPr id="10" name="Immagine 9">
            <a:extLst>
              <a:ext uri="{FF2B5EF4-FFF2-40B4-BE49-F238E27FC236}">
                <a16:creationId xmlns:a16="http://schemas.microsoft.com/office/drawing/2014/main" id="{005F5CCE-DFCE-9942-A138-CC980C840CFE}"/>
              </a:ext>
            </a:extLst>
          </p:cNvPr>
          <p:cNvPicPr>
            <a:picLocks noChangeAspect="1"/>
          </p:cNvPicPr>
          <p:nvPr/>
        </p:nvPicPr>
        <p:blipFill>
          <a:blip r:embed="rId3"/>
          <a:stretch>
            <a:fillRect/>
          </a:stretch>
        </p:blipFill>
        <p:spPr>
          <a:xfrm>
            <a:off x="8590688" y="6489700"/>
            <a:ext cx="1612900" cy="368300"/>
          </a:xfrm>
          <a:prstGeom prst="rect">
            <a:avLst/>
          </a:prstGeom>
        </p:spPr>
      </p:pic>
      <p:pic>
        <p:nvPicPr>
          <p:cNvPr id="11" name="Immagine 10">
            <a:extLst>
              <a:ext uri="{FF2B5EF4-FFF2-40B4-BE49-F238E27FC236}">
                <a16:creationId xmlns:a16="http://schemas.microsoft.com/office/drawing/2014/main" id="{463C84DF-5BC7-7245-912C-2F0BAC1B2AD2}"/>
              </a:ext>
            </a:extLst>
          </p:cNvPr>
          <p:cNvPicPr>
            <a:picLocks noChangeAspect="1"/>
          </p:cNvPicPr>
          <p:nvPr/>
        </p:nvPicPr>
        <p:blipFill>
          <a:blip r:embed="rId4"/>
          <a:stretch>
            <a:fillRect/>
          </a:stretch>
        </p:blipFill>
        <p:spPr>
          <a:xfrm>
            <a:off x="239193" y="155952"/>
            <a:ext cx="447030" cy="45719"/>
          </a:xfrm>
          <a:prstGeom prst="rect">
            <a:avLst/>
          </a:prstGeom>
        </p:spPr>
      </p:pic>
      <p:sp>
        <p:nvSpPr>
          <p:cNvPr id="12" name="CasellaDiTesto 11">
            <a:extLst>
              <a:ext uri="{FF2B5EF4-FFF2-40B4-BE49-F238E27FC236}">
                <a16:creationId xmlns:a16="http://schemas.microsoft.com/office/drawing/2014/main" id="{FD7653BE-7CAE-7B4E-A206-5D89A63FE5AC}"/>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
        <p:nvSpPr>
          <p:cNvPr id="13" name="Segnaposto numero diapositiva 3">
            <a:extLst>
              <a:ext uri="{FF2B5EF4-FFF2-40B4-BE49-F238E27FC236}">
                <a16:creationId xmlns:a16="http://schemas.microsoft.com/office/drawing/2014/main" id="{7DC58286-ADF1-5943-B0ED-1B1B064A12DE}"/>
              </a:ext>
            </a:extLst>
          </p:cNvPr>
          <p:cNvSpPr txBox="1">
            <a:spLocks/>
          </p:cNvSpPr>
          <p:nvPr/>
        </p:nvSpPr>
        <p:spPr>
          <a:xfrm>
            <a:off x="8590689"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35</a:t>
            </a:fld>
            <a:endParaRPr lang="it-IT" dirty="0"/>
          </a:p>
        </p:txBody>
      </p:sp>
    </p:spTree>
    <p:extLst>
      <p:ext uri="{BB962C8B-B14F-4D97-AF65-F5344CB8AC3E}">
        <p14:creationId xmlns:p14="http://schemas.microsoft.com/office/powerpoint/2010/main" val="19306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 -4.81481E-6 L 0.00169 0.13704 " pathEditMode="relative" rAng="0" ptsTypes="AA">
                                      <p:cBhvr>
                                        <p:cTn id="6" dur="10000" fill="hold"/>
                                        <p:tgtEl>
                                          <p:spTgt spid="5"/>
                                        </p:tgtEl>
                                        <p:attrNameLst>
                                          <p:attrName>ppt_x</p:attrName>
                                          <p:attrName>ppt_y</p:attrName>
                                        </p:attrNameLst>
                                      </p:cBhvr>
                                      <p:rCtr x="78" y="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927AF27-AB3B-D04C-B4ED-2DC339ACB9E2}"/>
              </a:ext>
            </a:extLst>
          </p:cNvPr>
          <p:cNvPicPr>
            <a:picLocks noChangeAspect="1"/>
          </p:cNvPicPr>
          <p:nvPr/>
        </p:nvPicPr>
        <p:blipFill>
          <a:blip r:embed="rId2"/>
          <a:stretch>
            <a:fillRect/>
          </a:stretch>
        </p:blipFill>
        <p:spPr>
          <a:xfrm>
            <a:off x="-1651001" y="-12700"/>
            <a:ext cx="15620999" cy="10413999"/>
          </a:xfrm>
          <a:prstGeom prst="rect">
            <a:avLst/>
          </a:prstGeom>
        </p:spPr>
      </p:pic>
      <p:sp>
        <p:nvSpPr>
          <p:cNvPr id="2" name="Segnaposto numero diapositiva 1">
            <a:extLst>
              <a:ext uri="{FF2B5EF4-FFF2-40B4-BE49-F238E27FC236}">
                <a16:creationId xmlns:a16="http://schemas.microsoft.com/office/drawing/2014/main" id="{88449AFE-A577-5C45-BFD8-4CE8A3D44CDB}"/>
              </a:ext>
            </a:extLst>
          </p:cNvPr>
          <p:cNvSpPr>
            <a:spLocks noGrp="1"/>
          </p:cNvSpPr>
          <p:nvPr>
            <p:ph type="sldNum" sz="quarter" idx="12"/>
          </p:nvPr>
        </p:nvSpPr>
        <p:spPr/>
        <p:txBody>
          <a:bodyPr/>
          <a:lstStyle/>
          <a:p>
            <a:fld id="{8CDB1FC1-917F-904A-BA0B-B350F54F3273}" type="slidenum">
              <a:rPr lang="it-IT" smtClean="0"/>
              <a:pPr/>
              <a:t>36</a:t>
            </a:fld>
            <a:endParaRPr lang="it-IT" dirty="0"/>
          </a:p>
        </p:txBody>
      </p:sp>
      <p:pic>
        <p:nvPicPr>
          <p:cNvPr id="10" name="Immagine 9">
            <a:extLst>
              <a:ext uri="{FF2B5EF4-FFF2-40B4-BE49-F238E27FC236}">
                <a16:creationId xmlns:a16="http://schemas.microsoft.com/office/drawing/2014/main" id="{005F5CCE-DFCE-9942-A138-CC980C840CFE}"/>
              </a:ext>
            </a:extLst>
          </p:cNvPr>
          <p:cNvPicPr>
            <a:picLocks noChangeAspect="1"/>
          </p:cNvPicPr>
          <p:nvPr/>
        </p:nvPicPr>
        <p:blipFill>
          <a:blip r:embed="rId3"/>
          <a:stretch>
            <a:fillRect/>
          </a:stretch>
        </p:blipFill>
        <p:spPr>
          <a:xfrm>
            <a:off x="8590688" y="6489700"/>
            <a:ext cx="1612900" cy="368300"/>
          </a:xfrm>
          <a:prstGeom prst="rect">
            <a:avLst/>
          </a:prstGeom>
        </p:spPr>
      </p:pic>
      <p:pic>
        <p:nvPicPr>
          <p:cNvPr id="11" name="Immagine 10">
            <a:extLst>
              <a:ext uri="{FF2B5EF4-FFF2-40B4-BE49-F238E27FC236}">
                <a16:creationId xmlns:a16="http://schemas.microsoft.com/office/drawing/2014/main" id="{463C84DF-5BC7-7245-912C-2F0BAC1B2AD2}"/>
              </a:ext>
            </a:extLst>
          </p:cNvPr>
          <p:cNvPicPr>
            <a:picLocks noChangeAspect="1"/>
          </p:cNvPicPr>
          <p:nvPr/>
        </p:nvPicPr>
        <p:blipFill>
          <a:blip r:embed="rId4"/>
          <a:stretch>
            <a:fillRect/>
          </a:stretch>
        </p:blipFill>
        <p:spPr>
          <a:xfrm>
            <a:off x="239193" y="155952"/>
            <a:ext cx="447030" cy="45719"/>
          </a:xfrm>
          <a:prstGeom prst="rect">
            <a:avLst/>
          </a:prstGeom>
        </p:spPr>
      </p:pic>
      <p:sp>
        <p:nvSpPr>
          <p:cNvPr id="12" name="CasellaDiTesto 11">
            <a:extLst>
              <a:ext uri="{FF2B5EF4-FFF2-40B4-BE49-F238E27FC236}">
                <a16:creationId xmlns:a16="http://schemas.microsoft.com/office/drawing/2014/main" id="{FD7653BE-7CAE-7B4E-A206-5D89A63FE5AC}"/>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
        <p:nvSpPr>
          <p:cNvPr id="13" name="Segnaposto numero diapositiva 3">
            <a:extLst>
              <a:ext uri="{FF2B5EF4-FFF2-40B4-BE49-F238E27FC236}">
                <a16:creationId xmlns:a16="http://schemas.microsoft.com/office/drawing/2014/main" id="{7DC58286-ADF1-5943-B0ED-1B1B064A12DE}"/>
              </a:ext>
            </a:extLst>
          </p:cNvPr>
          <p:cNvSpPr txBox="1">
            <a:spLocks/>
          </p:cNvSpPr>
          <p:nvPr/>
        </p:nvSpPr>
        <p:spPr>
          <a:xfrm>
            <a:off x="8590689"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36</a:t>
            </a:fld>
            <a:endParaRPr lang="it-IT" dirty="0"/>
          </a:p>
        </p:txBody>
      </p:sp>
    </p:spTree>
    <p:extLst>
      <p:ext uri="{BB962C8B-B14F-4D97-AF65-F5344CB8AC3E}">
        <p14:creationId xmlns:p14="http://schemas.microsoft.com/office/powerpoint/2010/main" val="37002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0208 -0.33519 L 0.00208 -0.51111 " pathEditMode="relative" rAng="0" ptsTypes="AA">
                                      <p:cBhvr>
                                        <p:cTn id="6" dur="10000" fill="hold"/>
                                        <p:tgtEl>
                                          <p:spTgt spid="4"/>
                                        </p:tgtEl>
                                        <p:attrNameLst>
                                          <p:attrName>ppt_x</p:attrName>
                                          <p:attrName>ppt_y</p:attrName>
                                        </p:attrNameLst>
                                      </p:cBhvr>
                                      <p:rCtr x="0" y="-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78489514-8E2D-2848-B562-2C2BE2F20AE1}"/>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564D52CF-97A7-E245-9AD8-FD8D71FF3D6E}"/>
              </a:ext>
            </a:extLst>
          </p:cNvPr>
          <p:cNvPicPr>
            <a:picLocks noChangeAspect="1"/>
          </p:cNvPicPr>
          <p:nvPr/>
        </p:nvPicPr>
        <p:blipFill rotWithShape="1">
          <a:blip r:embed="rId3">
            <a:alphaModFix amt="54000"/>
          </a:blip>
          <a:srcRect l="33032"/>
          <a:stretch/>
        </p:blipFill>
        <p:spPr>
          <a:xfrm>
            <a:off x="4027228" y="0"/>
            <a:ext cx="8164772" cy="6858000"/>
          </a:xfrm>
          <a:prstGeom prst="rect">
            <a:avLst/>
          </a:prstGeom>
        </p:spPr>
      </p:pic>
      <p:grpSp>
        <p:nvGrpSpPr>
          <p:cNvPr id="7" name="Gruppo 6">
            <a:extLst>
              <a:ext uri="{FF2B5EF4-FFF2-40B4-BE49-F238E27FC236}">
                <a16:creationId xmlns:a16="http://schemas.microsoft.com/office/drawing/2014/main" id="{2DC7A149-3484-464C-990B-AB08A4932C38}"/>
              </a:ext>
            </a:extLst>
          </p:cNvPr>
          <p:cNvGrpSpPr/>
          <p:nvPr/>
        </p:nvGrpSpPr>
        <p:grpSpPr>
          <a:xfrm>
            <a:off x="8305876" y="1213"/>
            <a:ext cx="2182526" cy="368300"/>
            <a:chOff x="8350544" y="-6282"/>
            <a:chExt cx="2182526" cy="368300"/>
          </a:xfrm>
        </p:grpSpPr>
        <p:pic>
          <p:nvPicPr>
            <p:cNvPr id="3" name="Immagine 2">
              <a:extLst>
                <a:ext uri="{FF2B5EF4-FFF2-40B4-BE49-F238E27FC236}">
                  <a16:creationId xmlns:a16="http://schemas.microsoft.com/office/drawing/2014/main" id="{6E5C93FC-6C2A-C74C-BF7E-CA8B80831678}"/>
                </a:ext>
              </a:extLst>
            </p:cNvPr>
            <p:cNvPicPr>
              <a:picLocks noChangeAspect="1"/>
            </p:cNvPicPr>
            <p:nvPr/>
          </p:nvPicPr>
          <p:blipFill>
            <a:blip r:embed="rId4"/>
            <a:stretch>
              <a:fillRect/>
            </a:stretch>
          </p:blipFill>
          <p:spPr>
            <a:xfrm>
              <a:off x="8350544" y="-6282"/>
              <a:ext cx="1612900" cy="368300"/>
            </a:xfrm>
            <a:prstGeom prst="rect">
              <a:avLst/>
            </a:prstGeom>
          </p:spPr>
        </p:pic>
        <p:pic>
          <p:nvPicPr>
            <p:cNvPr id="41" name="Immagine 40">
              <a:extLst>
                <a:ext uri="{FF2B5EF4-FFF2-40B4-BE49-F238E27FC236}">
                  <a16:creationId xmlns:a16="http://schemas.microsoft.com/office/drawing/2014/main" id="{47F0B65C-3C91-FD4D-8825-FEFACF084676}"/>
                </a:ext>
              </a:extLst>
            </p:cNvPr>
            <p:cNvPicPr>
              <a:picLocks noChangeAspect="1"/>
            </p:cNvPicPr>
            <p:nvPr/>
          </p:nvPicPr>
          <p:blipFill>
            <a:blip r:embed="rId4"/>
            <a:stretch>
              <a:fillRect/>
            </a:stretch>
          </p:blipFill>
          <p:spPr>
            <a:xfrm>
              <a:off x="8920170" y="-6282"/>
              <a:ext cx="1612900" cy="368300"/>
            </a:xfrm>
            <a:prstGeom prst="rect">
              <a:avLst/>
            </a:prstGeom>
          </p:spPr>
        </p:pic>
      </p:grpSp>
      <p:sp>
        <p:nvSpPr>
          <p:cNvPr id="2" name="Segnaposto numero diapositiva 1">
            <a:extLst>
              <a:ext uri="{FF2B5EF4-FFF2-40B4-BE49-F238E27FC236}">
                <a16:creationId xmlns:a16="http://schemas.microsoft.com/office/drawing/2014/main" id="{F2818584-D2BE-214F-A5F6-E3D5C6B874F5}"/>
              </a:ext>
            </a:extLst>
          </p:cNvPr>
          <p:cNvSpPr>
            <a:spLocks noGrp="1"/>
          </p:cNvSpPr>
          <p:nvPr>
            <p:ph type="sldNum" sz="quarter" idx="12"/>
          </p:nvPr>
        </p:nvSpPr>
        <p:spPr/>
        <p:txBody>
          <a:bodyPr/>
          <a:lstStyle/>
          <a:p>
            <a:fld id="{8CDB1FC1-917F-904A-BA0B-B350F54F3273}" type="slidenum">
              <a:rPr lang="it-IT" smtClean="0"/>
              <a:pPr/>
              <a:t>37</a:t>
            </a:fld>
            <a:endParaRPr lang="it-IT" dirty="0"/>
          </a:p>
        </p:txBody>
      </p:sp>
      <p:pic>
        <p:nvPicPr>
          <p:cNvPr id="5" name="Immagine 4">
            <a:extLst>
              <a:ext uri="{FF2B5EF4-FFF2-40B4-BE49-F238E27FC236}">
                <a16:creationId xmlns:a16="http://schemas.microsoft.com/office/drawing/2014/main" id="{FFCA1F55-A677-8A4A-B1CB-71D3A663E458}"/>
              </a:ext>
            </a:extLst>
          </p:cNvPr>
          <p:cNvPicPr>
            <a:picLocks noChangeAspect="1"/>
          </p:cNvPicPr>
          <p:nvPr/>
        </p:nvPicPr>
        <p:blipFill>
          <a:blip r:embed="rId5"/>
          <a:stretch>
            <a:fillRect/>
          </a:stretch>
        </p:blipFill>
        <p:spPr>
          <a:xfrm>
            <a:off x="8590689" y="6489700"/>
            <a:ext cx="1612900" cy="368300"/>
          </a:xfrm>
          <a:prstGeom prst="rect">
            <a:avLst/>
          </a:prstGeom>
        </p:spPr>
      </p:pic>
      <p:sp>
        <p:nvSpPr>
          <p:cNvPr id="6" name="Segnaposto numero diapositiva 1">
            <a:extLst>
              <a:ext uri="{FF2B5EF4-FFF2-40B4-BE49-F238E27FC236}">
                <a16:creationId xmlns:a16="http://schemas.microsoft.com/office/drawing/2014/main" id="{0653CE74-7F32-ED4C-9FBF-5CA8AF02D601}"/>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37</a:t>
            </a:fld>
            <a:endParaRPr lang="it-IT" dirty="0"/>
          </a:p>
        </p:txBody>
      </p:sp>
      <p:pic>
        <p:nvPicPr>
          <p:cNvPr id="34" name="Immagine 33">
            <a:extLst>
              <a:ext uri="{FF2B5EF4-FFF2-40B4-BE49-F238E27FC236}">
                <a16:creationId xmlns:a16="http://schemas.microsoft.com/office/drawing/2014/main" id="{76781ABC-808E-B044-A553-1EFF10F20F81}"/>
              </a:ext>
            </a:extLst>
          </p:cNvPr>
          <p:cNvPicPr>
            <a:picLocks noChangeAspect="1"/>
          </p:cNvPicPr>
          <p:nvPr/>
        </p:nvPicPr>
        <p:blipFill>
          <a:blip r:embed="rId6"/>
          <a:stretch>
            <a:fillRect/>
          </a:stretch>
        </p:blipFill>
        <p:spPr>
          <a:xfrm>
            <a:off x="239194" y="155952"/>
            <a:ext cx="447030" cy="45719"/>
          </a:xfrm>
          <a:prstGeom prst="rect">
            <a:avLst/>
          </a:prstGeom>
        </p:spPr>
      </p:pic>
      <p:sp>
        <p:nvSpPr>
          <p:cNvPr id="35" name="CasellaDiTesto 34">
            <a:extLst>
              <a:ext uri="{FF2B5EF4-FFF2-40B4-BE49-F238E27FC236}">
                <a16:creationId xmlns:a16="http://schemas.microsoft.com/office/drawing/2014/main" id="{B0D7C7F4-0BF3-0A4D-83CF-FC15D35C1ED7}"/>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accent1">
                    <a:lumMod val="20000"/>
                    <a:lumOff val="80000"/>
                  </a:schemeClr>
                </a:solidFill>
              </a:rPr>
              <a:t>MADE IN ITALY SINCE 1988</a:t>
            </a:r>
          </a:p>
        </p:txBody>
      </p:sp>
      <p:grpSp>
        <p:nvGrpSpPr>
          <p:cNvPr id="16" name="Gruppo 15">
            <a:extLst>
              <a:ext uri="{FF2B5EF4-FFF2-40B4-BE49-F238E27FC236}">
                <a16:creationId xmlns:a16="http://schemas.microsoft.com/office/drawing/2014/main" id="{398C8C48-95F5-544C-9077-AD8A8B3518B0}"/>
              </a:ext>
            </a:extLst>
          </p:cNvPr>
          <p:cNvGrpSpPr/>
          <p:nvPr/>
        </p:nvGrpSpPr>
        <p:grpSpPr>
          <a:xfrm>
            <a:off x="748217" y="2917012"/>
            <a:ext cx="10587320" cy="2372905"/>
            <a:chOff x="748217" y="2917012"/>
            <a:chExt cx="10587320" cy="2372905"/>
          </a:xfrm>
        </p:grpSpPr>
        <p:grpSp>
          <p:nvGrpSpPr>
            <p:cNvPr id="10" name="Gruppo 9">
              <a:extLst>
                <a:ext uri="{FF2B5EF4-FFF2-40B4-BE49-F238E27FC236}">
                  <a16:creationId xmlns:a16="http://schemas.microsoft.com/office/drawing/2014/main" id="{2475A584-5A54-8944-8B30-A2581C8CB757}"/>
                </a:ext>
              </a:extLst>
            </p:cNvPr>
            <p:cNvGrpSpPr/>
            <p:nvPr/>
          </p:nvGrpSpPr>
          <p:grpSpPr>
            <a:xfrm>
              <a:off x="748217" y="2917012"/>
              <a:ext cx="10587320" cy="725474"/>
              <a:chOff x="748217" y="2917012"/>
              <a:chExt cx="10587320" cy="725474"/>
            </a:xfrm>
          </p:grpSpPr>
          <p:cxnSp>
            <p:nvCxnSpPr>
              <p:cNvPr id="9" name="Connettore 1 8">
                <a:extLst>
                  <a:ext uri="{FF2B5EF4-FFF2-40B4-BE49-F238E27FC236}">
                    <a16:creationId xmlns:a16="http://schemas.microsoft.com/office/drawing/2014/main" id="{A4AA19C4-BBE9-0C46-9AD8-16020B739BF8}"/>
                  </a:ext>
                </a:extLst>
              </p:cNvPr>
              <p:cNvCxnSpPr/>
              <p:nvPr/>
            </p:nvCxnSpPr>
            <p:spPr>
              <a:xfrm>
                <a:off x="748217" y="2917012"/>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944E1774-CC92-1D46-9202-05C2108BE941}"/>
                  </a:ext>
                </a:extLst>
              </p:cNvPr>
              <p:cNvCxnSpPr/>
              <p:nvPr/>
            </p:nvCxnSpPr>
            <p:spPr>
              <a:xfrm>
                <a:off x="748217" y="3158837"/>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ED5ADEB9-5CEA-3547-ACB2-38E9071940EE}"/>
                  </a:ext>
                </a:extLst>
              </p:cNvPr>
              <p:cNvCxnSpPr/>
              <p:nvPr/>
            </p:nvCxnSpPr>
            <p:spPr>
              <a:xfrm>
                <a:off x="748217" y="3400662"/>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F54A8454-B835-EA48-95AF-F5CC7FF74900}"/>
                  </a:ext>
                </a:extLst>
              </p:cNvPr>
              <p:cNvCxnSpPr/>
              <p:nvPr/>
            </p:nvCxnSpPr>
            <p:spPr>
              <a:xfrm>
                <a:off x="748217" y="3642486"/>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uppo 10">
              <a:extLst>
                <a:ext uri="{FF2B5EF4-FFF2-40B4-BE49-F238E27FC236}">
                  <a16:creationId xmlns:a16="http://schemas.microsoft.com/office/drawing/2014/main" id="{DEEC8E29-FFF4-1347-8BBC-EC53025F51BD}"/>
                </a:ext>
              </a:extLst>
            </p:cNvPr>
            <p:cNvGrpSpPr/>
            <p:nvPr/>
          </p:nvGrpSpPr>
          <p:grpSpPr>
            <a:xfrm>
              <a:off x="748217" y="4564443"/>
              <a:ext cx="10587320" cy="725474"/>
              <a:chOff x="748217" y="4564443"/>
              <a:chExt cx="10587320" cy="725474"/>
            </a:xfrm>
          </p:grpSpPr>
          <p:cxnSp>
            <p:nvCxnSpPr>
              <p:cNvPr id="30" name="Connettore 1 29">
                <a:extLst>
                  <a:ext uri="{FF2B5EF4-FFF2-40B4-BE49-F238E27FC236}">
                    <a16:creationId xmlns:a16="http://schemas.microsoft.com/office/drawing/2014/main" id="{2F912348-76F3-7242-88D1-A35C5FD727B3}"/>
                  </a:ext>
                </a:extLst>
              </p:cNvPr>
              <p:cNvCxnSpPr/>
              <p:nvPr/>
            </p:nvCxnSpPr>
            <p:spPr>
              <a:xfrm>
                <a:off x="748217" y="4564443"/>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1 30">
                <a:extLst>
                  <a:ext uri="{FF2B5EF4-FFF2-40B4-BE49-F238E27FC236}">
                    <a16:creationId xmlns:a16="http://schemas.microsoft.com/office/drawing/2014/main" id="{76840D43-18C2-7C44-BC36-D1E465724E73}"/>
                  </a:ext>
                </a:extLst>
              </p:cNvPr>
              <p:cNvCxnSpPr/>
              <p:nvPr/>
            </p:nvCxnSpPr>
            <p:spPr>
              <a:xfrm>
                <a:off x="748217" y="4806268"/>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01D1F80E-0440-F94B-81F8-3DA36CA00707}"/>
                  </a:ext>
                </a:extLst>
              </p:cNvPr>
              <p:cNvCxnSpPr/>
              <p:nvPr/>
            </p:nvCxnSpPr>
            <p:spPr>
              <a:xfrm>
                <a:off x="748217" y="5048093"/>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9CF86A21-F36D-2747-B397-FCD492AF8C3D}"/>
                  </a:ext>
                </a:extLst>
              </p:cNvPr>
              <p:cNvCxnSpPr/>
              <p:nvPr/>
            </p:nvCxnSpPr>
            <p:spPr>
              <a:xfrm>
                <a:off x="748217" y="5289917"/>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grpSp>
      </p:grpSp>
      <p:grpSp>
        <p:nvGrpSpPr>
          <p:cNvPr id="8" name="Gruppo 7">
            <a:extLst>
              <a:ext uri="{FF2B5EF4-FFF2-40B4-BE49-F238E27FC236}">
                <a16:creationId xmlns:a16="http://schemas.microsoft.com/office/drawing/2014/main" id="{8CDB611E-BB64-F64F-8A11-EE0A7416D255}"/>
              </a:ext>
            </a:extLst>
          </p:cNvPr>
          <p:cNvGrpSpPr/>
          <p:nvPr/>
        </p:nvGrpSpPr>
        <p:grpSpPr>
          <a:xfrm>
            <a:off x="703478" y="1207800"/>
            <a:ext cx="3323750" cy="2746735"/>
            <a:chOff x="703478" y="1207800"/>
            <a:chExt cx="3323750" cy="2746735"/>
          </a:xfrm>
        </p:grpSpPr>
        <p:sp>
          <p:nvSpPr>
            <p:cNvPr id="40" name="CasellaDiTesto 39">
              <a:extLst>
                <a:ext uri="{FF2B5EF4-FFF2-40B4-BE49-F238E27FC236}">
                  <a16:creationId xmlns:a16="http://schemas.microsoft.com/office/drawing/2014/main" id="{9E6E207D-CE94-394C-A581-ECC92CAEBA1F}"/>
                </a:ext>
              </a:extLst>
            </p:cNvPr>
            <p:cNvSpPr txBox="1"/>
            <p:nvPr/>
          </p:nvSpPr>
          <p:spPr>
            <a:xfrm>
              <a:off x="703478" y="1898049"/>
              <a:ext cx="3323750" cy="646331"/>
            </a:xfrm>
            <a:prstGeom prst="rect">
              <a:avLst/>
            </a:prstGeom>
            <a:noFill/>
          </p:spPr>
          <p:txBody>
            <a:bodyPr wrap="square" rtlCol="0">
              <a:spAutoFit/>
            </a:bodyPr>
            <a:lstStyle/>
            <a:p>
              <a:pPr algn="ctr"/>
              <a:r>
                <a:rPr lang="it-IT" sz="3600" b="1" dirty="0">
                  <a:solidFill>
                    <a:schemeClr val="bg1"/>
                  </a:solidFill>
                  <a:latin typeface="Arial Black" panose="020B0604020202020204" pitchFamily="34" charset="0"/>
                  <a:cs typeface="Arial Black" panose="020B0604020202020204" pitchFamily="34" charset="0"/>
                </a:rPr>
                <a:t>FLEXOLINE</a:t>
              </a:r>
            </a:p>
          </p:txBody>
        </p:sp>
        <p:sp>
          <p:nvSpPr>
            <p:cNvPr id="53" name="CasellaDiTesto 52">
              <a:extLst>
                <a:ext uri="{FF2B5EF4-FFF2-40B4-BE49-F238E27FC236}">
                  <a16:creationId xmlns:a16="http://schemas.microsoft.com/office/drawing/2014/main" id="{65FBBD9B-A289-2849-94F1-4C87E58111B7}"/>
                </a:ext>
              </a:extLst>
            </p:cNvPr>
            <p:cNvSpPr txBox="1"/>
            <p:nvPr/>
          </p:nvSpPr>
          <p:spPr>
            <a:xfrm>
              <a:off x="703478" y="2631096"/>
              <a:ext cx="3323750" cy="1323439"/>
            </a:xfrm>
            <a:prstGeom prst="rect">
              <a:avLst/>
            </a:prstGeom>
            <a:noFill/>
          </p:spPr>
          <p:txBody>
            <a:bodyPr wrap="square" rtlCol="0">
              <a:spAutoFit/>
            </a:bodyPr>
            <a:lstStyle/>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ADHESIVE LABEL</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PAPER</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IML </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ALUMINIUM</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CARTON</a:t>
              </a:r>
            </a:p>
          </p:txBody>
        </p:sp>
        <p:pic>
          <p:nvPicPr>
            <p:cNvPr id="12" name="Immagine 11">
              <a:extLst>
                <a:ext uri="{FF2B5EF4-FFF2-40B4-BE49-F238E27FC236}">
                  <a16:creationId xmlns:a16="http://schemas.microsoft.com/office/drawing/2014/main" id="{EE150833-8807-0040-A809-10157CADD231}"/>
                </a:ext>
              </a:extLst>
            </p:cNvPr>
            <p:cNvPicPr>
              <a:picLocks noChangeAspect="1"/>
            </p:cNvPicPr>
            <p:nvPr/>
          </p:nvPicPr>
          <p:blipFill>
            <a:blip r:embed="rId7"/>
            <a:stretch>
              <a:fillRect/>
            </a:stretch>
          </p:blipFill>
          <p:spPr>
            <a:xfrm>
              <a:off x="1749403" y="1207800"/>
              <a:ext cx="1231900" cy="419100"/>
            </a:xfrm>
            <a:prstGeom prst="rect">
              <a:avLst/>
            </a:prstGeom>
          </p:spPr>
        </p:pic>
      </p:grpSp>
      <p:grpSp>
        <p:nvGrpSpPr>
          <p:cNvPr id="14" name="Gruppo 13">
            <a:extLst>
              <a:ext uri="{FF2B5EF4-FFF2-40B4-BE49-F238E27FC236}">
                <a16:creationId xmlns:a16="http://schemas.microsoft.com/office/drawing/2014/main" id="{BF59C6E0-21DB-AA48-A375-366A6AD56906}"/>
              </a:ext>
            </a:extLst>
          </p:cNvPr>
          <p:cNvGrpSpPr/>
          <p:nvPr/>
        </p:nvGrpSpPr>
        <p:grpSpPr>
          <a:xfrm>
            <a:off x="4282576" y="1207800"/>
            <a:ext cx="3932599" cy="4392524"/>
            <a:chOff x="4282576" y="1207800"/>
            <a:chExt cx="3932599" cy="4392524"/>
          </a:xfrm>
        </p:grpSpPr>
        <p:sp>
          <p:nvSpPr>
            <p:cNvPr id="55" name="CasellaDiTesto 54">
              <a:extLst>
                <a:ext uri="{FF2B5EF4-FFF2-40B4-BE49-F238E27FC236}">
                  <a16:creationId xmlns:a16="http://schemas.microsoft.com/office/drawing/2014/main" id="{3E7FE0DD-6411-314A-A037-50ACD8013A47}"/>
                </a:ext>
              </a:extLst>
            </p:cNvPr>
            <p:cNvSpPr txBox="1"/>
            <p:nvPr/>
          </p:nvSpPr>
          <p:spPr>
            <a:xfrm>
              <a:off x="4282576" y="1898049"/>
              <a:ext cx="3932599" cy="646331"/>
            </a:xfrm>
            <a:prstGeom prst="rect">
              <a:avLst/>
            </a:prstGeom>
            <a:noFill/>
          </p:spPr>
          <p:txBody>
            <a:bodyPr wrap="square" rtlCol="0">
              <a:spAutoFit/>
            </a:bodyPr>
            <a:lstStyle/>
            <a:p>
              <a:pPr algn="ctr"/>
              <a:r>
                <a:rPr lang="it-IT" sz="3600" b="1" dirty="0">
                  <a:solidFill>
                    <a:schemeClr val="bg1"/>
                  </a:solidFill>
                  <a:latin typeface="Arial Black" panose="020B0604020202020204" pitchFamily="34" charset="0"/>
                  <a:cs typeface="Arial Black" panose="020B0604020202020204" pitchFamily="34" charset="0"/>
                </a:rPr>
                <a:t>SYNCHROLINE</a:t>
              </a:r>
            </a:p>
          </p:txBody>
        </p:sp>
        <p:sp>
          <p:nvSpPr>
            <p:cNvPr id="56" name="CasellaDiTesto 55">
              <a:extLst>
                <a:ext uri="{FF2B5EF4-FFF2-40B4-BE49-F238E27FC236}">
                  <a16:creationId xmlns:a16="http://schemas.microsoft.com/office/drawing/2014/main" id="{8BCA1EC2-2E65-FC4D-9832-F2BCF0BDB56F}"/>
                </a:ext>
              </a:extLst>
            </p:cNvPr>
            <p:cNvSpPr txBox="1"/>
            <p:nvPr/>
          </p:nvSpPr>
          <p:spPr>
            <a:xfrm>
              <a:off x="4282576" y="2631096"/>
              <a:ext cx="3932599" cy="1323439"/>
            </a:xfrm>
            <a:prstGeom prst="rect">
              <a:avLst/>
            </a:prstGeom>
            <a:noFill/>
          </p:spPr>
          <p:txBody>
            <a:bodyPr wrap="square" rtlCol="0">
              <a:spAutoFit/>
            </a:bodyPr>
            <a:lstStyle/>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ADHESIVE LABEL</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PAPER</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IML</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ALUMINIUM</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CARTON</a:t>
              </a:r>
            </a:p>
          </p:txBody>
        </p:sp>
        <p:sp>
          <p:nvSpPr>
            <p:cNvPr id="60" name="CasellaDiTesto 59">
              <a:extLst>
                <a:ext uri="{FF2B5EF4-FFF2-40B4-BE49-F238E27FC236}">
                  <a16:creationId xmlns:a16="http://schemas.microsoft.com/office/drawing/2014/main" id="{C339F97B-0993-3C42-A242-B44DCAC00E14}"/>
                </a:ext>
              </a:extLst>
            </p:cNvPr>
            <p:cNvSpPr txBox="1"/>
            <p:nvPr/>
          </p:nvSpPr>
          <p:spPr>
            <a:xfrm>
              <a:off x="4282576" y="4276885"/>
              <a:ext cx="3932599" cy="1323439"/>
            </a:xfrm>
            <a:prstGeom prst="rect">
              <a:avLst/>
            </a:prstGeom>
            <a:noFill/>
          </p:spPr>
          <p:txBody>
            <a:bodyPr wrap="square" rtlCol="0">
              <a:spAutoFit/>
            </a:bodyPr>
            <a:lstStyle/>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SHRINK SLEEVES</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FLEXIBLE PACKAGING</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BOOKLETS</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WRAP AROUND</a:t>
              </a:r>
            </a:p>
            <a:p>
              <a:pPr algn="ctr"/>
              <a:endParaRPr lang="it-IT" sz="1600" dirty="0">
                <a:solidFill>
                  <a:schemeClr val="accent1">
                    <a:lumMod val="20000"/>
                    <a:lumOff val="80000"/>
                  </a:schemeClr>
                </a:solidFill>
                <a:latin typeface="Arial" panose="020B0604020202020204" pitchFamily="34" charset="0"/>
                <a:cs typeface="Arial" panose="020B0604020202020204" pitchFamily="34" charset="0"/>
              </a:endParaRPr>
            </a:p>
          </p:txBody>
        </p:sp>
        <p:pic>
          <p:nvPicPr>
            <p:cNvPr id="13" name="Immagine 12">
              <a:extLst>
                <a:ext uri="{FF2B5EF4-FFF2-40B4-BE49-F238E27FC236}">
                  <a16:creationId xmlns:a16="http://schemas.microsoft.com/office/drawing/2014/main" id="{196816E1-A344-E84D-A65E-B37D3980E74A}"/>
                </a:ext>
              </a:extLst>
            </p:cNvPr>
            <p:cNvPicPr>
              <a:picLocks noChangeAspect="1"/>
            </p:cNvPicPr>
            <p:nvPr/>
          </p:nvPicPr>
          <p:blipFill>
            <a:blip r:embed="rId8"/>
            <a:stretch>
              <a:fillRect/>
            </a:stretch>
          </p:blipFill>
          <p:spPr>
            <a:xfrm>
              <a:off x="5455125" y="1207800"/>
              <a:ext cx="1587500" cy="419100"/>
            </a:xfrm>
            <a:prstGeom prst="rect">
              <a:avLst/>
            </a:prstGeom>
          </p:spPr>
        </p:pic>
      </p:grpSp>
      <p:grpSp>
        <p:nvGrpSpPr>
          <p:cNvPr id="15" name="Gruppo 14">
            <a:extLst>
              <a:ext uri="{FF2B5EF4-FFF2-40B4-BE49-F238E27FC236}">
                <a16:creationId xmlns:a16="http://schemas.microsoft.com/office/drawing/2014/main" id="{83C58AC2-5183-E447-9EED-26366E2C4547}"/>
              </a:ext>
            </a:extLst>
          </p:cNvPr>
          <p:cNvGrpSpPr/>
          <p:nvPr/>
        </p:nvGrpSpPr>
        <p:grpSpPr>
          <a:xfrm>
            <a:off x="8532515" y="1207800"/>
            <a:ext cx="3342147" cy="5131188"/>
            <a:chOff x="8532515" y="1207800"/>
            <a:chExt cx="3342147" cy="5131188"/>
          </a:xfrm>
        </p:grpSpPr>
        <p:sp>
          <p:nvSpPr>
            <p:cNvPr id="58" name="CasellaDiTesto 57">
              <a:extLst>
                <a:ext uri="{FF2B5EF4-FFF2-40B4-BE49-F238E27FC236}">
                  <a16:creationId xmlns:a16="http://schemas.microsoft.com/office/drawing/2014/main" id="{7B5308F2-389A-A24C-9DDA-29E406B908E8}"/>
                </a:ext>
              </a:extLst>
            </p:cNvPr>
            <p:cNvSpPr txBox="1"/>
            <p:nvPr/>
          </p:nvSpPr>
          <p:spPr>
            <a:xfrm>
              <a:off x="8532516" y="1898049"/>
              <a:ext cx="3342145" cy="646331"/>
            </a:xfrm>
            <a:prstGeom prst="rect">
              <a:avLst/>
            </a:prstGeom>
            <a:noFill/>
          </p:spPr>
          <p:txBody>
            <a:bodyPr wrap="square" rtlCol="0">
              <a:spAutoFit/>
            </a:bodyPr>
            <a:lstStyle/>
            <a:p>
              <a:pPr algn="ctr"/>
              <a:r>
                <a:rPr lang="it-IT" sz="3600" b="1" dirty="0">
                  <a:solidFill>
                    <a:schemeClr val="bg1"/>
                  </a:solidFill>
                  <a:latin typeface="Arial Black" panose="020B0604020202020204" pitchFamily="34" charset="0"/>
                  <a:cs typeface="Arial Black" panose="020B0604020202020204" pitchFamily="34" charset="0"/>
                </a:rPr>
                <a:t>INVICTA</a:t>
              </a:r>
            </a:p>
          </p:txBody>
        </p:sp>
        <p:sp>
          <p:nvSpPr>
            <p:cNvPr id="59" name="CasellaDiTesto 58">
              <a:extLst>
                <a:ext uri="{FF2B5EF4-FFF2-40B4-BE49-F238E27FC236}">
                  <a16:creationId xmlns:a16="http://schemas.microsoft.com/office/drawing/2014/main" id="{5C8C4D37-F778-FF4A-93CE-12F6C9B312B3}"/>
                </a:ext>
              </a:extLst>
            </p:cNvPr>
            <p:cNvSpPr txBox="1"/>
            <p:nvPr/>
          </p:nvSpPr>
          <p:spPr>
            <a:xfrm>
              <a:off x="8532515" y="2631096"/>
              <a:ext cx="3342147" cy="1569660"/>
            </a:xfrm>
            <a:prstGeom prst="rect">
              <a:avLst/>
            </a:prstGeom>
            <a:noFill/>
          </p:spPr>
          <p:txBody>
            <a:bodyPr wrap="square" rtlCol="0">
              <a:spAutoFit/>
            </a:bodyPr>
            <a:lstStyle/>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ADHESIVE LABEL</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PAPER</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IML</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ALUMINIUM</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CARTON</a:t>
              </a:r>
            </a:p>
            <a:p>
              <a:pPr algn="ctr"/>
              <a:endParaRPr lang="it-IT" sz="1600"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61" name="CasellaDiTesto 60">
              <a:extLst>
                <a:ext uri="{FF2B5EF4-FFF2-40B4-BE49-F238E27FC236}">
                  <a16:creationId xmlns:a16="http://schemas.microsoft.com/office/drawing/2014/main" id="{58AF6CA3-B8C4-1040-8E36-F3EADAB31756}"/>
                </a:ext>
              </a:extLst>
            </p:cNvPr>
            <p:cNvSpPr txBox="1"/>
            <p:nvPr/>
          </p:nvSpPr>
          <p:spPr>
            <a:xfrm>
              <a:off x="8532515" y="4276885"/>
              <a:ext cx="3342147" cy="2062103"/>
            </a:xfrm>
            <a:prstGeom prst="rect">
              <a:avLst/>
            </a:prstGeom>
            <a:noFill/>
          </p:spPr>
          <p:txBody>
            <a:bodyPr wrap="square" rtlCol="0">
              <a:spAutoFit/>
            </a:bodyPr>
            <a:lstStyle/>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SHRINK SLEEVES</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FLEXIBLE PACKAGING</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BOOKLETS</a:t>
              </a: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WRAP AROUND</a:t>
              </a:r>
            </a:p>
            <a:p>
              <a:pPr algn="ctr"/>
              <a:endParaRPr lang="it-IT" sz="1600" dirty="0">
                <a:solidFill>
                  <a:schemeClr val="accent1">
                    <a:lumMod val="20000"/>
                    <a:lumOff val="80000"/>
                  </a:schemeClr>
                </a:solidFill>
                <a:latin typeface="Arial" panose="020B0604020202020204" pitchFamily="34" charset="0"/>
                <a:cs typeface="Arial" panose="020B0604020202020204" pitchFamily="34" charset="0"/>
              </a:endParaRPr>
            </a:p>
            <a:p>
              <a:pPr algn="ctr"/>
              <a:endParaRPr lang="it-IT" sz="1600" dirty="0">
                <a:solidFill>
                  <a:schemeClr val="accent1">
                    <a:lumMod val="20000"/>
                    <a:lumOff val="80000"/>
                  </a:schemeClr>
                </a:solidFill>
                <a:latin typeface="Arial" panose="020B0604020202020204" pitchFamily="34" charset="0"/>
                <a:cs typeface="Arial" panose="020B0604020202020204" pitchFamily="34" charset="0"/>
              </a:endParaRPr>
            </a:p>
            <a:p>
              <a:pPr algn="ctr"/>
              <a:r>
                <a:rPr lang="it-IT" sz="1600" dirty="0">
                  <a:solidFill>
                    <a:schemeClr val="accent1">
                      <a:lumMod val="20000"/>
                      <a:lumOff val="80000"/>
                    </a:schemeClr>
                  </a:solidFill>
                  <a:latin typeface="Arial" panose="020B0604020202020204" pitchFamily="34" charset="0"/>
                  <a:cs typeface="Arial" panose="020B0604020202020204" pitchFamily="34" charset="0"/>
                </a:rPr>
                <a:t>SLEEVE TECHNOLOGY</a:t>
              </a:r>
            </a:p>
            <a:p>
              <a:pPr algn="ctr"/>
              <a:endParaRPr lang="it-IT" sz="1600" dirty="0">
                <a:solidFill>
                  <a:schemeClr val="accent1">
                    <a:lumMod val="20000"/>
                    <a:lumOff val="80000"/>
                  </a:schemeClr>
                </a:solidFill>
                <a:latin typeface="Arial" panose="020B0604020202020204" pitchFamily="34" charset="0"/>
                <a:cs typeface="Arial" panose="020B0604020202020204" pitchFamily="34" charset="0"/>
              </a:endParaRPr>
            </a:p>
          </p:txBody>
        </p:sp>
        <p:pic>
          <p:nvPicPr>
            <p:cNvPr id="38" name="Immagine 37">
              <a:extLst>
                <a:ext uri="{FF2B5EF4-FFF2-40B4-BE49-F238E27FC236}">
                  <a16:creationId xmlns:a16="http://schemas.microsoft.com/office/drawing/2014/main" id="{FCDC220E-5926-F347-A4EE-D51474A17413}"/>
                </a:ext>
              </a:extLst>
            </p:cNvPr>
            <p:cNvPicPr>
              <a:picLocks noChangeAspect="1"/>
            </p:cNvPicPr>
            <p:nvPr/>
          </p:nvPicPr>
          <p:blipFill>
            <a:blip r:embed="rId8"/>
            <a:stretch>
              <a:fillRect/>
            </a:stretch>
          </p:blipFill>
          <p:spPr>
            <a:xfrm>
              <a:off x="9409838" y="1207800"/>
              <a:ext cx="1587500" cy="419100"/>
            </a:xfrm>
            <a:prstGeom prst="rect">
              <a:avLst/>
            </a:prstGeom>
          </p:spPr>
        </p:pic>
      </p:grpSp>
      <p:sp>
        <p:nvSpPr>
          <p:cNvPr id="39" name="Segnaposto numero diapositiva 1">
            <a:extLst>
              <a:ext uri="{FF2B5EF4-FFF2-40B4-BE49-F238E27FC236}">
                <a16:creationId xmlns:a16="http://schemas.microsoft.com/office/drawing/2014/main" id="{93B7CB1F-194F-3C46-B8A5-D89CBA323C19}"/>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APPLICATION FIELD</a:t>
            </a:r>
          </a:p>
        </p:txBody>
      </p:sp>
      <p:cxnSp>
        <p:nvCxnSpPr>
          <p:cNvPr id="42" name="Connettore 1 41">
            <a:extLst>
              <a:ext uri="{FF2B5EF4-FFF2-40B4-BE49-F238E27FC236}">
                <a16:creationId xmlns:a16="http://schemas.microsoft.com/office/drawing/2014/main" id="{AD22673C-9E57-2B43-87F1-5703CE04D94C}"/>
              </a:ext>
            </a:extLst>
          </p:cNvPr>
          <p:cNvCxnSpPr/>
          <p:nvPr/>
        </p:nvCxnSpPr>
        <p:spPr>
          <a:xfrm>
            <a:off x="748217" y="6043019"/>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137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C464881-3010-7647-8F3D-3C952029CE54}"/>
              </a:ext>
            </a:extLst>
          </p:cNvPr>
          <p:cNvPicPr>
            <a:picLocks noChangeAspect="1"/>
          </p:cNvPicPr>
          <p:nvPr/>
        </p:nvPicPr>
        <p:blipFill>
          <a:blip r:embed="rId2"/>
          <a:stretch>
            <a:fillRect/>
          </a:stretch>
        </p:blipFill>
        <p:spPr>
          <a:xfrm>
            <a:off x="-3516572" y="5427"/>
            <a:ext cx="17044200" cy="9587363"/>
          </a:xfrm>
          <a:prstGeom prst="rect">
            <a:avLst/>
          </a:prstGeom>
        </p:spPr>
      </p:pic>
      <p:sp>
        <p:nvSpPr>
          <p:cNvPr id="2" name="Segnaposto numero diapositiva 1">
            <a:extLst>
              <a:ext uri="{FF2B5EF4-FFF2-40B4-BE49-F238E27FC236}">
                <a16:creationId xmlns:a16="http://schemas.microsoft.com/office/drawing/2014/main" id="{88449AFE-A577-5C45-BFD8-4CE8A3D44CDB}"/>
              </a:ext>
            </a:extLst>
          </p:cNvPr>
          <p:cNvSpPr>
            <a:spLocks noGrp="1"/>
          </p:cNvSpPr>
          <p:nvPr>
            <p:ph type="sldNum" sz="quarter" idx="12"/>
          </p:nvPr>
        </p:nvSpPr>
        <p:spPr/>
        <p:txBody>
          <a:bodyPr/>
          <a:lstStyle/>
          <a:p>
            <a:fld id="{8CDB1FC1-917F-904A-BA0B-B350F54F3273}" type="slidenum">
              <a:rPr lang="it-IT" smtClean="0"/>
              <a:pPr/>
              <a:t>38</a:t>
            </a:fld>
            <a:endParaRPr lang="it-IT" dirty="0"/>
          </a:p>
        </p:txBody>
      </p:sp>
      <p:sp>
        <p:nvSpPr>
          <p:cNvPr id="3" name="CasellaDiTesto 2">
            <a:extLst>
              <a:ext uri="{FF2B5EF4-FFF2-40B4-BE49-F238E27FC236}">
                <a16:creationId xmlns:a16="http://schemas.microsoft.com/office/drawing/2014/main" id="{3DA52F02-ED4E-5145-A68F-8ACA8B426433}"/>
              </a:ext>
            </a:extLst>
          </p:cNvPr>
          <p:cNvSpPr txBox="1"/>
          <p:nvPr/>
        </p:nvSpPr>
        <p:spPr>
          <a:xfrm>
            <a:off x="1" y="2986939"/>
            <a:ext cx="12192000" cy="1083951"/>
          </a:xfrm>
          <a:prstGeom prst="rect">
            <a:avLst/>
          </a:prstGeom>
          <a:noFill/>
        </p:spPr>
        <p:txBody>
          <a:bodyPr wrap="square" rtlCol="0">
            <a:spAutoFit/>
          </a:bodyPr>
          <a:lstStyle/>
          <a:p>
            <a:pPr algn="ctr">
              <a:lnSpc>
                <a:spcPts val="7500"/>
              </a:lnSpc>
            </a:pPr>
            <a:r>
              <a:rPr lang="it-IT" sz="8000" b="1" spc="-300" dirty="0">
                <a:solidFill>
                  <a:schemeClr val="accent1">
                    <a:lumMod val="20000"/>
                    <a:lumOff val="80000"/>
                  </a:schemeClr>
                </a:solidFill>
                <a:latin typeface="Arial Black" panose="020B0604020202020204" pitchFamily="34" charset="0"/>
                <a:cs typeface="Arial Black" panose="020B0604020202020204" pitchFamily="34" charset="0"/>
              </a:rPr>
              <a:t>CONFIGURATIONS</a:t>
            </a:r>
          </a:p>
        </p:txBody>
      </p:sp>
      <p:pic>
        <p:nvPicPr>
          <p:cNvPr id="10" name="Immagine 9">
            <a:extLst>
              <a:ext uri="{FF2B5EF4-FFF2-40B4-BE49-F238E27FC236}">
                <a16:creationId xmlns:a16="http://schemas.microsoft.com/office/drawing/2014/main" id="{005F5CCE-DFCE-9942-A138-CC980C840CFE}"/>
              </a:ext>
            </a:extLst>
          </p:cNvPr>
          <p:cNvPicPr>
            <a:picLocks noChangeAspect="1"/>
          </p:cNvPicPr>
          <p:nvPr/>
        </p:nvPicPr>
        <p:blipFill>
          <a:blip r:embed="rId3"/>
          <a:stretch>
            <a:fillRect/>
          </a:stretch>
        </p:blipFill>
        <p:spPr>
          <a:xfrm>
            <a:off x="8590688" y="6489700"/>
            <a:ext cx="1612900" cy="368300"/>
          </a:xfrm>
          <a:prstGeom prst="rect">
            <a:avLst/>
          </a:prstGeom>
        </p:spPr>
      </p:pic>
      <p:pic>
        <p:nvPicPr>
          <p:cNvPr id="11" name="Immagine 10">
            <a:extLst>
              <a:ext uri="{FF2B5EF4-FFF2-40B4-BE49-F238E27FC236}">
                <a16:creationId xmlns:a16="http://schemas.microsoft.com/office/drawing/2014/main" id="{463C84DF-5BC7-7245-912C-2F0BAC1B2AD2}"/>
              </a:ext>
            </a:extLst>
          </p:cNvPr>
          <p:cNvPicPr>
            <a:picLocks noChangeAspect="1"/>
          </p:cNvPicPr>
          <p:nvPr/>
        </p:nvPicPr>
        <p:blipFill>
          <a:blip r:embed="rId4"/>
          <a:stretch>
            <a:fillRect/>
          </a:stretch>
        </p:blipFill>
        <p:spPr>
          <a:xfrm>
            <a:off x="239193" y="155952"/>
            <a:ext cx="447030" cy="45719"/>
          </a:xfrm>
          <a:prstGeom prst="rect">
            <a:avLst/>
          </a:prstGeom>
        </p:spPr>
      </p:pic>
      <p:sp>
        <p:nvSpPr>
          <p:cNvPr id="12" name="CasellaDiTesto 11">
            <a:extLst>
              <a:ext uri="{FF2B5EF4-FFF2-40B4-BE49-F238E27FC236}">
                <a16:creationId xmlns:a16="http://schemas.microsoft.com/office/drawing/2014/main" id="{FD7653BE-7CAE-7B4E-A206-5D89A63FE5AC}"/>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
        <p:nvSpPr>
          <p:cNvPr id="13" name="Segnaposto numero diapositiva 3">
            <a:extLst>
              <a:ext uri="{FF2B5EF4-FFF2-40B4-BE49-F238E27FC236}">
                <a16:creationId xmlns:a16="http://schemas.microsoft.com/office/drawing/2014/main" id="{7DC58286-ADF1-5943-B0ED-1B1B064A12DE}"/>
              </a:ext>
            </a:extLst>
          </p:cNvPr>
          <p:cNvSpPr txBox="1">
            <a:spLocks/>
          </p:cNvSpPr>
          <p:nvPr/>
        </p:nvSpPr>
        <p:spPr>
          <a:xfrm>
            <a:off x="8590689"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38</a:t>
            </a:fld>
            <a:endParaRPr lang="it-IT" dirty="0"/>
          </a:p>
        </p:txBody>
      </p:sp>
    </p:spTree>
    <p:extLst>
      <p:ext uri="{BB962C8B-B14F-4D97-AF65-F5344CB8AC3E}">
        <p14:creationId xmlns:p14="http://schemas.microsoft.com/office/powerpoint/2010/main" val="15111266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0" presetClass="path" presetSubtype="0" fill="hold" nodeType="withEffect" p14:presetBounceEnd="50000">
                                      <p:stCondLst>
                                        <p:cond delay="0"/>
                                      </p:stCondLst>
                                      <p:childTnLst>
                                        <p:animMotion origin="layout" path="M 3.125E-6 -2.59259E-6 L 0.00026 -0.39629 " pathEditMode="relative" rAng="0" ptsTypes="AA" p14:bounceEnd="50000">
                                          <p:cBhvr>
                                            <p:cTn id="10" dur="30000" fill="hold"/>
                                            <p:tgtEl>
                                              <p:spTgt spid="8"/>
                                            </p:tgtEl>
                                            <p:attrNameLst>
                                              <p:attrName>ppt_x</p:attrName>
                                              <p:attrName>ppt_y</p:attrName>
                                            </p:attrNameLst>
                                          </p:cBhvr>
                                          <p:rCtr x="13" y="-1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0" presetClass="path" presetSubtype="0" fill="hold" nodeType="withEffect">
                                      <p:stCondLst>
                                        <p:cond delay="0"/>
                                      </p:stCondLst>
                                      <p:childTnLst>
                                        <p:animMotion origin="layout" path="M 3.125E-6 -2.59259E-6 L 0.00026 -0.39629 " pathEditMode="relative" rAng="0" ptsTypes="AA">
                                          <p:cBhvr>
                                            <p:cTn id="14" dur="30000" fill="hold"/>
                                            <p:tgtEl>
                                              <p:spTgt spid="8"/>
                                            </p:tgtEl>
                                            <p:attrNameLst>
                                              <p:attrName>ppt_x</p:attrName>
                                              <p:attrName>ppt_y</p:attrName>
                                            </p:attrNameLst>
                                          </p:cBhvr>
                                          <p:rCtr x="13" y="-1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39</a:t>
            </a:fld>
            <a:endParaRPr lang="it-IT" dirty="0"/>
          </a:p>
        </p:txBody>
      </p:sp>
      <p:sp>
        <p:nvSpPr>
          <p:cNvPr id="3" name="CasellaDiTesto 2">
            <a:extLst>
              <a:ext uri="{FF2B5EF4-FFF2-40B4-BE49-F238E27FC236}">
                <a16:creationId xmlns:a16="http://schemas.microsoft.com/office/drawing/2014/main" id="{7727B28C-5640-C841-9497-3C922B3A9FE1}"/>
              </a:ext>
            </a:extLst>
          </p:cNvPr>
          <p:cNvSpPr txBox="1"/>
          <p:nvPr/>
        </p:nvSpPr>
        <p:spPr>
          <a:xfrm>
            <a:off x="1" y="2604378"/>
            <a:ext cx="12192000" cy="1138004"/>
          </a:xfrm>
          <a:prstGeom prst="rect">
            <a:avLst/>
          </a:prstGeom>
          <a:noFill/>
        </p:spPr>
        <p:txBody>
          <a:bodyPr wrap="square" rtlCol="0">
            <a:spAutoFit/>
          </a:bodyPr>
          <a:lstStyle/>
          <a:p>
            <a:pPr algn="ctr">
              <a:lnSpc>
                <a:spcPts val="7500"/>
              </a:lnSpc>
            </a:pPr>
            <a:r>
              <a:rPr lang="it-IT" sz="9600" b="1" spc="-300" dirty="0">
                <a:solidFill>
                  <a:srgbClr val="00B0F0"/>
                </a:solidFill>
                <a:latin typeface="Arial Black" panose="020B0604020202020204" pitchFamily="34" charset="0"/>
                <a:cs typeface="Arial Black" panose="020B0604020202020204" pitchFamily="34" charset="0"/>
              </a:rPr>
              <a:t>FLEXOLINE </a:t>
            </a:r>
          </a:p>
        </p:txBody>
      </p:sp>
      <p:sp>
        <p:nvSpPr>
          <p:cNvPr id="5" name="CasellaDiTesto 4">
            <a:extLst>
              <a:ext uri="{FF2B5EF4-FFF2-40B4-BE49-F238E27FC236}">
                <a16:creationId xmlns:a16="http://schemas.microsoft.com/office/drawing/2014/main" id="{FDF17333-6CA6-3E48-9B0E-8D9C3FF5E684}"/>
              </a:ext>
            </a:extLst>
          </p:cNvPr>
          <p:cNvSpPr txBox="1"/>
          <p:nvPr/>
        </p:nvSpPr>
        <p:spPr>
          <a:xfrm>
            <a:off x="1" y="3914124"/>
            <a:ext cx="12192000" cy="1077218"/>
          </a:xfrm>
          <a:prstGeom prst="rect">
            <a:avLst/>
          </a:prstGeom>
          <a:noFill/>
        </p:spPr>
        <p:txBody>
          <a:bodyPr wrap="square" rtlCol="0">
            <a:spAutoFit/>
          </a:bodyPr>
          <a:lstStyle/>
          <a:p>
            <a:pPr algn="ctr"/>
            <a:r>
              <a:rPr lang="en" sz="3200" b="1" dirty="0">
                <a:solidFill>
                  <a:srgbClr val="2E6097"/>
                </a:solidFill>
                <a:latin typeface="Arial" panose="020B0604020202020204" pitchFamily="34" charset="0"/>
                <a:cs typeface="Arial" panose="020B0604020202020204" pitchFamily="34" charset="0"/>
              </a:rPr>
              <a:t>Flexo Entry Level</a:t>
            </a:r>
            <a:r>
              <a:rPr lang="en" sz="3200" dirty="0">
                <a:solidFill>
                  <a:srgbClr val="2E6097"/>
                </a:solidFill>
                <a:latin typeface="Arial" panose="020B0604020202020204" pitchFamily="34" charset="0"/>
                <a:cs typeface="Arial" panose="020B0604020202020204" pitchFamily="34" charset="0"/>
              </a:rPr>
              <a:t>. </a:t>
            </a:r>
          </a:p>
          <a:p>
            <a:pPr algn="ctr"/>
            <a:r>
              <a:rPr lang="it-IT" sz="3200" b="1" spc="-300" dirty="0">
                <a:solidFill>
                  <a:srgbClr val="2E6097"/>
                </a:solidFill>
                <a:latin typeface="Arial" panose="020B0604020202020204" pitchFamily="34" charset="0"/>
                <a:cs typeface="Arial" panose="020B0604020202020204" pitchFamily="34" charset="0"/>
              </a:rPr>
              <a:t> </a:t>
            </a:r>
          </a:p>
        </p:txBody>
      </p:sp>
      <p:cxnSp>
        <p:nvCxnSpPr>
          <p:cNvPr id="7" name="Connettore 1 6">
            <a:extLst>
              <a:ext uri="{FF2B5EF4-FFF2-40B4-BE49-F238E27FC236}">
                <a16:creationId xmlns:a16="http://schemas.microsoft.com/office/drawing/2014/main" id="{B68C9EB6-8D70-084F-9E9E-F02ECA3C20A4}"/>
              </a:ext>
            </a:extLst>
          </p:cNvPr>
          <p:cNvCxnSpPr>
            <a:cxnSpLocks/>
          </p:cNvCxnSpPr>
          <p:nvPr/>
        </p:nvCxnSpPr>
        <p:spPr>
          <a:xfrm rot="5400000">
            <a:off x="6232218" y="268111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ttangolo con angoli arrotondati 7">
            <a:extLst>
              <a:ext uri="{FF2B5EF4-FFF2-40B4-BE49-F238E27FC236}">
                <a16:creationId xmlns:a16="http://schemas.microsoft.com/office/drawing/2014/main" id="{6F67F215-FE67-7B4C-A4DA-337379416596}"/>
              </a:ext>
            </a:extLst>
          </p:cNvPr>
          <p:cNvSpPr/>
          <p:nvPr/>
        </p:nvSpPr>
        <p:spPr>
          <a:xfrm>
            <a:off x="6007352" y="3730837"/>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2179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8672 0.00416 L -0.09244 0.00416 " pathEditMode="relative" rAng="0" ptsTypes="AA">
                                      <p:cBhvr>
                                        <p:cTn id="6" dur="3000" fill="hold"/>
                                        <p:tgtEl>
                                          <p:spTgt spid="8"/>
                                        </p:tgtEl>
                                        <p:attrNameLst>
                                          <p:attrName>ppt_x</p:attrName>
                                          <p:attrName>ppt_y</p:attrName>
                                        </p:attrNameLst>
                                      </p:cBhvr>
                                      <p:rCtr x="-8958" y="0"/>
                                    </p:animMotion>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D2A430F-EBB0-804C-BCE2-D492220C1329}"/>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62689" y="1596327"/>
            <a:ext cx="7002342" cy="3443649"/>
          </a:xfrm>
          <a:prstGeom prst="rect">
            <a:avLst/>
          </a:prstGeom>
        </p:spPr>
      </p:pic>
      <p:sp>
        <p:nvSpPr>
          <p:cNvPr id="4" name="CasellaDiTesto 3">
            <a:extLst>
              <a:ext uri="{FF2B5EF4-FFF2-40B4-BE49-F238E27FC236}">
                <a16:creationId xmlns:a16="http://schemas.microsoft.com/office/drawing/2014/main" id="{CF0184A4-C930-084B-97BA-6DEDB783586C}"/>
              </a:ext>
            </a:extLst>
          </p:cNvPr>
          <p:cNvSpPr txBox="1"/>
          <p:nvPr/>
        </p:nvSpPr>
        <p:spPr>
          <a:xfrm>
            <a:off x="8452842" y="1086719"/>
            <a:ext cx="3667668" cy="1448282"/>
          </a:xfrm>
          <a:prstGeom prst="rect">
            <a:avLst/>
          </a:prstGeom>
          <a:noFill/>
        </p:spPr>
        <p:txBody>
          <a:bodyPr wrap="square" rtlCol="0">
            <a:spAutoFit/>
          </a:bodyPr>
          <a:lstStyle/>
          <a:p>
            <a:pPr>
              <a:lnSpc>
                <a:spcPts val="3520"/>
              </a:lnSpc>
            </a:pPr>
            <a:r>
              <a:rPr lang="it-IT" sz="3600" b="1" cap="all" dirty="0">
                <a:solidFill>
                  <a:srgbClr val="2E6097"/>
                </a:solidFill>
                <a:latin typeface="Arial Black" panose="020B0604020202020204" pitchFamily="34" charset="0"/>
                <a:cs typeface="Arial Black" panose="020B0604020202020204" pitchFamily="34" charset="0"/>
              </a:rPr>
              <a:t>A GLOBAL WORLDWIDE NETWORK.</a:t>
            </a:r>
          </a:p>
        </p:txBody>
      </p:sp>
      <p:sp>
        <p:nvSpPr>
          <p:cNvPr id="5" name="CasellaDiTesto 4">
            <a:extLst>
              <a:ext uri="{FF2B5EF4-FFF2-40B4-BE49-F238E27FC236}">
                <a16:creationId xmlns:a16="http://schemas.microsoft.com/office/drawing/2014/main" id="{ED778FDD-180C-2144-9490-AD3F79780BD5}"/>
              </a:ext>
            </a:extLst>
          </p:cNvPr>
          <p:cNvSpPr txBox="1"/>
          <p:nvPr/>
        </p:nvSpPr>
        <p:spPr>
          <a:xfrm>
            <a:off x="8467313" y="2526591"/>
            <a:ext cx="2430297" cy="2062103"/>
          </a:xfrm>
          <a:prstGeom prst="rect">
            <a:avLst/>
          </a:prstGeom>
          <a:noFill/>
        </p:spPr>
        <p:txBody>
          <a:bodyPr wrap="square" rtlCol="0">
            <a:spAutoFit/>
          </a:bodyPr>
          <a:lstStyle/>
          <a:p>
            <a:r>
              <a:rPr lang="en" sz="1600" dirty="0">
                <a:solidFill>
                  <a:srgbClr val="2E6097"/>
                </a:solidFill>
                <a:latin typeface="Arial" panose="020B0604020202020204" pitchFamily="34" charset="0"/>
                <a:cs typeface="Arial" panose="020B0604020202020204" pitchFamily="34" charset="0"/>
              </a:rPr>
              <a:t>North America</a:t>
            </a:r>
          </a:p>
          <a:p>
            <a:r>
              <a:rPr lang="en" sz="1600" dirty="0">
                <a:solidFill>
                  <a:srgbClr val="2E6097"/>
                </a:solidFill>
                <a:latin typeface="Arial" panose="020B0604020202020204" pitchFamily="34" charset="0"/>
                <a:cs typeface="Arial" panose="020B0604020202020204" pitchFamily="34" charset="0"/>
              </a:rPr>
              <a:t>South America</a:t>
            </a:r>
          </a:p>
          <a:p>
            <a:r>
              <a:rPr lang="en" sz="1600" dirty="0">
                <a:solidFill>
                  <a:srgbClr val="2E6097"/>
                </a:solidFill>
                <a:latin typeface="Arial" panose="020B0604020202020204" pitchFamily="34" charset="0"/>
                <a:cs typeface="Arial" panose="020B0604020202020204" pitchFamily="34" charset="0"/>
              </a:rPr>
              <a:t>Europe </a:t>
            </a:r>
          </a:p>
          <a:p>
            <a:r>
              <a:rPr lang="en" sz="1600" dirty="0">
                <a:solidFill>
                  <a:srgbClr val="2E6097"/>
                </a:solidFill>
                <a:latin typeface="Arial" panose="020B0604020202020204" pitchFamily="34" charset="0"/>
                <a:cs typeface="Arial" panose="020B0604020202020204" pitchFamily="34" charset="0"/>
              </a:rPr>
              <a:t>Africa</a:t>
            </a:r>
          </a:p>
          <a:p>
            <a:r>
              <a:rPr lang="en" sz="1600" dirty="0">
                <a:solidFill>
                  <a:srgbClr val="2E6097"/>
                </a:solidFill>
                <a:latin typeface="Arial" panose="020B0604020202020204" pitchFamily="34" charset="0"/>
                <a:cs typeface="Arial" panose="020B0604020202020204" pitchFamily="34" charset="0"/>
              </a:rPr>
              <a:t>Middle East</a:t>
            </a:r>
          </a:p>
          <a:p>
            <a:r>
              <a:rPr lang="en" sz="1600" dirty="0">
                <a:solidFill>
                  <a:srgbClr val="2E6097"/>
                </a:solidFill>
                <a:latin typeface="Arial" panose="020B0604020202020204" pitchFamily="34" charset="0"/>
                <a:cs typeface="Arial" panose="020B0604020202020204" pitchFamily="34" charset="0"/>
              </a:rPr>
              <a:t>India </a:t>
            </a:r>
          </a:p>
          <a:p>
            <a:r>
              <a:rPr lang="en" sz="1600" dirty="0">
                <a:solidFill>
                  <a:srgbClr val="2E6097"/>
                </a:solidFill>
                <a:latin typeface="Arial" panose="020B0604020202020204" pitchFamily="34" charset="0"/>
                <a:cs typeface="Arial" panose="020B0604020202020204" pitchFamily="34" charset="0"/>
              </a:rPr>
              <a:t>Asia</a:t>
            </a:r>
          </a:p>
          <a:p>
            <a:r>
              <a:rPr lang="en" sz="1600" dirty="0">
                <a:solidFill>
                  <a:srgbClr val="2E6097"/>
                </a:solidFill>
                <a:latin typeface="Arial" panose="020B0604020202020204" pitchFamily="34" charset="0"/>
                <a:cs typeface="Arial" panose="020B0604020202020204" pitchFamily="34" charset="0"/>
              </a:rPr>
              <a:t>Oceania</a:t>
            </a:r>
          </a:p>
        </p:txBody>
      </p:sp>
      <p:cxnSp>
        <p:nvCxnSpPr>
          <p:cNvPr id="13" name="Connettore 1 12">
            <a:extLst>
              <a:ext uri="{FF2B5EF4-FFF2-40B4-BE49-F238E27FC236}">
                <a16:creationId xmlns:a16="http://schemas.microsoft.com/office/drawing/2014/main" id="{D7E5FA2D-ADF3-6447-B2BC-07D120A8633C}"/>
              </a:ext>
            </a:extLst>
          </p:cNvPr>
          <p:cNvCxnSpPr>
            <a:cxnSpLocks/>
          </p:cNvCxnSpPr>
          <p:nvPr/>
        </p:nvCxnSpPr>
        <p:spPr>
          <a:xfrm>
            <a:off x="8208936" y="1108129"/>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Immagine 20">
            <a:extLst>
              <a:ext uri="{FF2B5EF4-FFF2-40B4-BE49-F238E27FC236}">
                <a16:creationId xmlns:a16="http://schemas.microsoft.com/office/drawing/2014/main" id="{8AFC027A-AB26-7745-B63B-ECCA5385BC14}"/>
              </a:ext>
            </a:extLst>
          </p:cNvPr>
          <p:cNvPicPr>
            <a:picLocks noChangeAspect="1"/>
          </p:cNvPicPr>
          <p:nvPr/>
        </p:nvPicPr>
        <p:blipFill>
          <a:blip r:embed="rId5"/>
          <a:stretch>
            <a:fillRect/>
          </a:stretch>
        </p:blipFill>
        <p:spPr>
          <a:xfrm>
            <a:off x="2153954" y="2281433"/>
            <a:ext cx="322797" cy="322797"/>
          </a:xfrm>
          <a:prstGeom prst="rect">
            <a:avLst/>
          </a:prstGeom>
        </p:spPr>
      </p:pic>
      <p:pic>
        <p:nvPicPr>
          <p:cNvPr id="22" name="Immagine 21">
            <a:extLst>
              <a:ext uri="{FF2B5EF4-FFF2-40B4-BE49-F238E27FC236}">
                <a16:creationId xmlns:a16="http://schemas.microsoft.com/office/drawing/2014/main" id="{ED593D3A-2C16-464D-A528-B5F38C411A35}"/>
              </a:ext>
            </a:extLst>
          </p:cNvPr>
          <p:cNvPicPr>
            <a:picLocks noChangeAspect="1"/>
          </p:cNvPicPr>
          <p:nvPr/>
        </p:nvPicPr>
        <p:blipFill>
          <a:blip r:embed="rId5"/>
          <a:stretch>
            <a:fillRect/>
          </a:stretch>
        </p:blipFill>
        <p:spPr>
          <a:xfrm>
            <a:off x="2804883" y="3761521"/>
            <a:ext cx="322797" cy="322797"/>
          </a:xfrm>
          <a:prstGeom prst="rect">
            <a:avLst/>
          </a:prstGeom>
        </p:spPr>
      </p:pic>
      <p:pic>
        <p:nvPicPr>
          <p:cNvPr id="23" name="Immagine 22">
            <a:extLst>
              <a:ext uri="{FF2B5EF4-FFF2-40B4-BE49-F238E27FC236}">
                <a16:creationId xmlns:a16="http://schemas.microsoft.com/office/drawing/2014/main" id="{A20D0F51-9808-2D4B-9F64-7B9A48E5C382}"/>
              </a:ext>
            </a:extLst>
          </p:cNvPr>
          <p:cNvPicPr>
            <a:picLocks noChangeAspect="1"/>
          </p:cNvPicPr>
          <p:nvPr/>
        </p:nvPicPr>
        <p:blipFill>
          <a:blip r:embed="rId5"/>
          <a:stretch>
            <a:fillRect/>
          </a:stretch>
        </p:blipFill>
        <p:spPr>
          <a:xfrm>
            <a:off x="2533662" y="4156728"/>
            <a:ext cx="322797" cy="322797"/>
          </a:xfrm>
          <a:prstGeom prst="rect">
            <a:avLst/>
          </a:prstGeom>
        </p:spPr>
      </p:pic>
      <p:pic>
        <p:nvPicPr>
          <p:cNvPr id="24" name="Immagine 23">
            <a:extLst>
              <a:ext uri="{FF2B5EF4-FFF2-40B4-BE49-F238E27FC236}">
                <a16:creationId xmlns:a16="http://schemas.microsoft.com/office/drawing/2014/main" id="{C15691CF-E176-C940-82CB-9E93C4E7A4C0}"/>
              </a:ext>
            </a:extLst>
          </p:cNvPr>
          <p:cNvPicPr>
            <a:picLocks noChangeAspect="1"/>
          </p:cNvPicPr>
          <p:nvPr/>
        </p:nvPicPr>
        <p:blipFill>
          <a:blip r:embed="rId5"/>
          <a:stretch>
            <a:fillRect/>
          </a:stretch>
        </p:blipFill>
        <p:spPr>
          <a:xfrm>
            <a:off x="3641792" y="2560403"/>
            <a:ext cx="322797" cy="322797"/>
          </a:xfrm>
          <a:prstGeom prst="rect">
            <a:avLst/>
          </a:prstGeom>
        </p:spPr>
      </p:pic>
      <p:pic>
        <p:nvPicPr>
          <p:cNvPr id="25" name="Immagine 24">
            <a:extLst>
              <a:ext uri="{FF2B5EF4-FFF2-40B4-BE49-F238E27FC236}">
                <a16:creationId xmlns:a16="http://schemas.microsoft.com/office/drawing/2014/main" id="{FBCE5304-FB10-1B42-8E3A-FCCD3AF90863}"/>
              </a:ext>
            </a:extLst>
          </p:cNvPr>
          <p:cNvPicPr>
            <a:picLocks noChangeAspect="1"/>
          </p:cNvPicPr>
          <p:nvPr/>
        </p:nvPicPr>
        <p:blipFill>
          <a:blip r:embed="rId5"/>
          <a:stretch>
            <a:fillRect/>
          </a:stretch>
        </p:blipFill>
        <p:spPr>
          <a:xfrm>
            <a:off x="4393460" y="2583650"/>
            <a:ext cx="322797" cy="322797"/>
          </a:xfrm>
          <a:prstGeom prst="rect">
            <a:avLst/>
          </a:prstGeom>
        </p:spPr>
      </p:pic>
      <p:pic>
        <p:nvPicPr>
          <p:cNvPr id="26" name="Immagine 25">
            <a:extLst>
              <a:ext uri="{FF2B5EF4-FFF2-40B4-BE49-F238E27FC236}">
                <a16:creationId xmlns:a16="http://schemas.microsoft.com/office/drawing/2014/main" id="{B6A334C7-8891-904D-8346-A1B78B3419C9}"/>
              </a:ext>
            </a:extLst>
          </p:cNvPr>
          <p:cNvPicPr>
            <a:picLocks noChangeAspect="1"/>
          </p:cNvPicPr>
          <p:nvPr/>
        </p:nvPicPr>
        <p:blipFill>
          <a:blip r:embed="rId5"/>
          <a:stretch>
            <a:fillRect/>
          </a:stretch>
        </p:blipFill>
        <p:spPr>
          <a:xfrm>
            <a:off x="5145128" y="2698552"/>
            <a:ext cx="322797" cy="322797"/>
          </a:xfrm>
          <a:prstGeom prst="rect">
            <a:avLst/>
          </a:prstGeom>
        </p:spPr>
      </p:pic>
      <p:pic>
        <p:nvPicPr>
          <p:cNvPr id="27" name="Immagine 26">
            <a:extLst>
              <a:ext uri="{FF2B5EF4-FFF2-40B4-BE49-F238E27FC236}">
                <a16:creationId xmlns:a16="http://schemas.microsoft.com/office/drawing/2014/main" id="{9C3BF6E3-D919-D141-9F0A-075A3A218D59}"/>
              </a:ext>
            </a:extLst>
          </p:cNvPr>
          <p:cNvPicPr>
            <a:picLocks noChangeAspect="1"/>
          </p:cNvPicPr>
          <p:nvPr/>
        </p:nvPicPr>
        <p:blipFill>
          <a:blip r:embed="rId5"/>
          <a:stretch>
            <a:fillRect/>
          </a:stretch>
        </p:blipFill>
        <p:spPr>
          <a:xfrm>
            <a:off x="4997894" y="2528071"/>
            <a:ext cx="322797" cy="322797"/>
          </a:xfrm>
          <a:prstGeom prst="rect">
            <a:avLst/>
          </a:prstGeom>
        </p:spPr>
      </p:pic>
      <p:pic>
        <p:nvPicPr>
          <p:cNvPr id="28" name="Immagine 27">
            <a:extLst>
              <a:ext uri="{FF2B5EF4-FFF2-40B4-BE49-F238E27FC236}">
                <a16:creationId xmlns:a16="http://schemas.microsoft.com/office/drawing/2014/main" id="{BAD56803-DAE8-594D-A56E-CD1DE3ED8C57}"/>
              </a:ext>
            </a:extLst>
          </p:cNvPr>
          <p:cNvPicPr>
            <a:picLocks noChangeAspect="1"/>
          </p:cNvPicPr>
          <p:nvPr/>
        </p:nvPicPr>
        <p:blipFill>
          <a:blip r:embed="rId5"/>
          <a:stretch>
            <a:fillRect/>
          </a:stretch>
        </p:blipFill>
        <p:spPr>
          <a:xfrm>
            <a:off x="5550123" y="2598328"/>
            <a:ext cx="322797" cy="322797"/>
          </a:xfrm>
          <a:prstGeom prst="rect">
            <a:avLst/>
          </a:prstGeom>
        </p:spPr>
      </p:pic>
      <p:pic>
        <p:nvPicPr>
          <p:cNvPr id="29" name="Immagine 28">
            <a:extLst>
              <a:ext uri="{FF2B5EF4-FFF2-40B4-BE49-F238E27FC236}">
                <a16:creationId xmlns:a16="http://schemas.microsoft.com/office/drawing/2014/main" id="{831FA28B-D510-CD46-95A4-7B9E56584C25}"/>
              </a:ext>
            </a:extLst>
          </p:cNvPr>
          <p:cNvPicPr>
            <a:picLocks noChangeAspect="1"/>
          </p:cNvPicPr>
          <p:nvPr/>
        </p:nvPicPr>
        <p:blipFill>
          <a:blip r:embed="rId5"/>
          <a:stretch>
            <a:fillRect/>
          </a:stretch>
        </p:blipFill>
        <p:spPr>
          <a:xfrm>
            <a:off x="6232049" y="2807556"/>
            <a:ext cx="322797" cy="322797"/>
          </a:xfrm>
          <a:prstGeom prst="rect">
            <a:avLst/>
          </a:prstGeom>
        </p:spPr>
      </p:pic>
      <p:pic>
        <p:nvPicPr>
          <p:cNvPr id="30" name="Immagine 29">
            <a:extLst>
              <a:ext uri="{FF2B5EF4-FFF2-40B4-BE49-F238E27FC236}">
                <a16:creationId xmlns:a16="http://schemas.microsoft.com/office/drawing/2014/main" id="{EAEEE543-E4D1-7841-8BA6-DC767C05D136}"/>
              </a:ext>
            </a:extLst>
          </p:cNvPr>
          <p:cNvPicPr>
            <a:picLocks noChangeAspect="1"/>
          </p:cNvPicPr>
          <p:nvPr/>
        </p:nvPicPr>
        <p:blipFill>
          <a:blip r:embed="rId5"/>
          <a:stretch>
            <a:fillRect/>
          </a:stretch>
        </p:blipFill>
        <p:spPr>
          <a:xfrm>
            <a:off x="6201052" y="3233759"/>
            <a:ext cx="322797" cy="322797"/>
          </a:xfrm>
          <a:prstGeom prst="rect">
            <a:avLst/>
          </a:prstGeom>
        </p:spPr>
      </p:pic>
      <p:pic>
        <p:nvPicPr>
          <p:cNvPr id="31" name="Immagine 30">
            <a:extLst>
              <a:ext uri="{FF2B5EF4-FFF2-40B4-BE49-F238E27FC236}">
                <a16:creationId xmlns:a16="http://schemas.microsoft.com/office/drawing/2014/main" id="{C3EA7011-FA38-3F41-8BE6-6C6CD2EF7517}"/>
              </a:ext>
            </a:extLst>
          </p:cNvPr>
          <p:cNvPicPr>
            <a:picLocks noChangeAspect="1"/>
          </p:cNvPicPr>
          <p:nvPr/>
        </p:nvPicPr>
        <p:blipFill>
          <a:blip r:embed="rId5"/>
          <a:stretch>
            <a:fillRect/>
          </a:stretch>
        </p:blipFill>
        <p:spPr>
          <a:xfrm>
            <a:off x="6379283" y="3442986"/>
            <a:ext cx="322797" cy="322797"/>
          </a:xfrm>
          <a:prstGeom prst="rect">
            <a:avLst/>
          </a:prstGeom>
        </p:spPr>
      </p:pic>
      <p:pic>
        <p:nvPicPr>
          <p:cNvPr id="32" name="Immagine 31">
            <a:extLst>
              <a:ext uri="{FF2B5EF4-FFF2-40B4-BE49-F238E27FC236}">
                <a16:creationId xmlns:a16="http://schemas.microsoft.com/office/drawing/2014/main" id="{AEE5065A-FD79-EB4B-B34C-23946EC42FDD}"/>
              </a:ext>
            </a:extLst>
          </p:cNvPr>
          <p:cNvPicPr>
            <a:picLocks noChangeAspect="1"/>
          </p:cNvPicPr>
          <p:nvPr/>
        </p:nvPicPr>
        <p:blipFill>
          <a:blip r:embed="rId5"/>
          <a:stretch>
            <a:fillRect/>
          </a:stretch>
        </p:blipFill>
        <p:spPr>
          <a:xfrm>
            <a:off x="6937222" y="3946681"/>
            <a:ext cx="322797" cy="322797"/>
          </a:xfrm>
          <a:prstGeom prst="rect">
            <a:avLst/>
          </a:prstGeom>
        </p:spPr>
      </p:pic>
      <p:pic>
        <p:nvPicPr>
          <p:cNvPr id="33" name="Immagine 32">
            <a:extLst>
              <a:ext uri="{FF2B5EF4-FFF2-40B4-BE49-F238E27FC236}">
                <a16:creationId xmlns:a16="http://schemas.microsoft.com/office/drawing/2014/main" id="{2C1451A6-9250-264C-99A4-75581999CDAC}"/>
              </a:ext>
            </a:extLst>
          </p:cNvPr>
          <p:cNvPicPr>
            <a:picLocks noChangeAspect="1"/>
          </p:cNvPicPr>
          <p:nvPr/>
        </p:nvPicPr>
        <p:blipFill>
          <a:blip r:embed="rId5"/>
          <a:stretch>
            <a:fillRect/>
          </a:stretch>
        </p:blipFill>
        <p:spPr>
          <a:xfrm>
            <a:off x="6704747" y="2373603"/>
            <a:ext cx="322797" cy="322797"/>
          </a:xfrm>
          <a:prstGeom prst="rect">
            <a:avLst/>
          </a:prstGeom>
        </p:spPr>
      </p:pic>
      <p:pic>
        <p:nvPicPr>
          <p:cNvPr id="34" name="Immagine 33">
            <a:extLst>
              <a:ext uri="{FF2B5EF4-FFF2-40B4-BE49-F238E27FC236}">
                <a16:creationId xmlns:a16="http://schemas.microsoft.com/office/drawing/2014/main" id="{FA1D73BF-8F5C-4948-BC87-2D4F1F6AB519}"/>
              </a:ext>
            </a:extLst>
          </p:cNvPr>
          <p:cNvPicPr>
            <a:picLocks noChangeAspect="1"/>
          </p:cNvPicPr>
          <p:nvPr/>
        </p:nvPicPr>
        <p:blipFill>
          <a:blip r:embed="rId5"/>
          <a:stretch>
            <a:fillRect/>
          </a:stretch>
        </p:blipFill>
        <p:spPr>
          <a:xfrm>
            <a:off x="6534266" y="2327108"/>
            <a:ext cx="322797" cy="322797"/>
          </a:xfrm>
          <a:prstGeom prst="rect">
            <a:avLst/>
          </a:prstGeom>
        </p:spPr>
      </p:pic>
      <p:pic>
        <p:nvPicPr>
          <p:cNvPr id="35" name="Immagine 34">
            <a:extLst>
              <a:ext uri="{FF2B5EF4-FFF2-40B4-BE49-F238E27FC236}">
                <a16:creationId xmlns:a16="http://schemas.microsoft.com/office/drawing/2014/main" id="{AE3EB4F6-7457-5248-9A80-303D5BE57C32}"/>
              </a:ext>
            </a:extLst>
          </p:cNvPr>
          <p:cNvPicPr>
            <a:picLocks noChangeAspect="1"/>
          </p:cNvPicPr>
          <p:nvPr/>
        </p:nvPicPr>
        <p:blipFill>
          <a:blip r:embed="rId5"/>
          <a:stretch>
            <a:fillRect/>
          </a:stretch>
        </p:blipFill>
        <p:spPr>
          <a:xfrm>
            <a:off x="4767459" y="1869908"/>
            <a:ext cx="322797" cy="322797"/>
          </a:xfrm>
          <a:prstGeom prst="rect">
            <a:avLst/>
          </a:prstGeom>
        </p:spPr>
      </p:pic>
      <p:pic>
        <p:nvPicPr>
          <p:cNvPr id="36" name="Immagine 35">
            <a:extLst>
              <a:ext uri="{FF2B5EF4-FFF2-40B4-BE49-F238E27FC236}">
                <a16:creationId xmlns:a16="http://schemas.microsoft.com/office/drawing/2014/main" id="{EB0A7896-FBC8-444E-8BFF-78BCFAEBA535}"/>
              </a:ext>
            </a:extLst>
          </p:cNvPr>
          <p:cNvPicPr>
            <a:picLocks noChangeAspect="1"/>
          </p:cNvPicPr>
          <p:nvPr/>
        </p:nvPicPr>
        <p:blipFill>
          <a:blip r:embed="rId5"/>
          <a:stretch>
            <a:fillRect/>
          </a:stretch>
        </p:blipFill>
        <p:spPr>
          <a:xfrm>
            <a:off x="3683205" y="1537022"/>
            <a:ext cx="877176" cy="877176"/>
          </a:xfrm>
          <a:prstGeom prst="rect">
            <a:avLst/>
          </a:prstGeom>
        </p:spPr>
      </p:pic>
      <p:sp>
        <p:nvSpPr>
          <p:cNvPr id="38" name="Rettangolo con angoli arrotondati 37">
            <a:extLst>
              <a:ext uri="{FF2B5EF4-FFF2-40B4-BE49-F238E27FC236}">
                <a16:creationId xmlns:a16="http://schemas.microsoft.com/office/drawing/2014/main" id="{7C447509-42F2-A844-BEBB-DFBF348C8DD4}"/>
              </a:ext>
            </a:extLst>
          </p:cNvPr>
          <p:cNvSpPr/>
          <p:nvPr/>
        </p:nvSpPr>
        <p:spPr>
          <a:xfrm rot="16200000">
            <a:off x="7984070"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A058D3BC-CA40-3D4C-A4F4-4ABA2D114EAC}"/>
              </a:ext>
            </a:extLst>
          </p:cNvPr>
          <p:cNvSpPr>
            <a:spLocks noGrp="1"/>
          </p:cNvSpPr>
          <p:nvPr>
            <p:ph type="sldNum" sz="quarter" idx="12"/>
          </p:nvPr>
        </p:nvSpPr>
        <p:spPr/>
        <p:txBody>
          <a:bodyPr/>
          <a:lstStyle/>
          <a:p>
            <a:fld id="{8CDB1FC1-917F-904A-BA0B-B350F54F3273}" type="slidenum">
              <a:rPr lang="it-IT" smtClean="0"/>
              <a:t>4</a:t>
            </a:fld>
            <a:endParaRPr lang="it-IT"/>
          </a:p>
        </p:txBody>
      </p:sp>
    </p:spTree>
    <p:extLst>
      <p:ext uri="{BB962C8B-B14F-4D97-AF65-F5344CB8AC3E}">
        <p14:creationId xmlns:p14="http://schemas.microsoft.com/office/powerpoint/2010/main" val="4129753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3.54167E-6 2.22222E-6 L -3.54167E-6 0.2662 " pathEditMode="relative" rAng="0" ptsTypes="AA">
                                      <p:cBhvr>
                                        <p:cTn id="6" dur="3000" fill="hold"/>
                                        <p:tgtEl>
                                          <p:spTgt spid="38"/>
                                        </p:tgtEl>
                                        <p:attrNameLst>
                                          <p:attrName>ppt_x</p:attrName>
                                          <p:attrName>ppt_y</p:attrName>
                                        </p:attrNameLst>
                                      </p:cBhvr>
                                      <p:rCtr x="0" y="13310"/>
                                    </p:animMotion>
                                  </p:childTnLst>
                                </p:cTn>
                              </p:par>
                              <p:par>
                                <p:cTn id="7" presetID="2" presetClass="entr" presetSubtype="1" repeatCount="0" accel="50000" decel="5000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 calcmode="lin" valueType="num">
                                      <p:cBhvr additive="base">
                                        <p:cTn id="9" dur="1000" fill="hold"/>
                                        <p:tgtEl>
                                          <p:spTgt spid="36"/>
                                        </p:tgtEl>
                                        <p:attrNameLst>
                                          <p:attrName>ppt_x</p:attrName>
                                        </p:attrNameLst>
                                      </p:cBhvr>
                                      <p:tavLst>
                                        <p:tav tm="0">
                                          <p:val>
                                            <p:strVal val="#ppt_x"/>
                                          </p:val>
                                        </p:tav>
                                        <p:tav tm="100000">
                                          <p:val>
                                            <p:strVal val="#ppt_x"/>
                                          </p:val>
                                        </p:tav>
                                      </p:tavLst>
                                    </p:anim>
                                    <p:anim calcmode="lin" valueType="num">
                                      <p:cBhvr additive="base">
                                        <p:cTn id="10" dur="1000" fill="hold"/>
                                        <p:tgtEl>
                                          <p:spTgt spid="36"/>
                                        </p:tgtEl>
                                        <p:attrNameLst>
                                          <p:attrName>ppt_y</p:attrName>
                                        </p:attrNameLst>
                                      </p:cBhvr>
                                      <p:tavLst>
                                        <p:tav tm="0">
                                          <p:val>
                                            <p:strVal val="0-#ppt_h/2"/>
                                          </p:val>
                                        </p:tav>
                                        <p:tav tm="100000">
                                          <p:val>
                                            <p:strVal val="#ppt_y"/>
                                          </p:val>
                                        </p:tav>
                                      </p:tavLst>
                                    </p:anim>
                                  </p:childTnLst>
                                </p:cTn>
                              </p:par>
                              <p:par>
                                <p:cTn id="11" presetID="2" presetClass="entr" presetSubtype="1" accel="50000" decel="5000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ppt_x"/>
                                          </p:val>
                                        </p:tav>
                                        <p:tav tm="100000">
                                          <p:val>
                                            <p:strVal val="#ppt_x"/>
                                          </p:val>
                                        </p:tav>
                                      </p:tavLst>
                                    </p:anim>
                                    <p:anim calcmode="lin" valueType="num">
                                      <p:cBhvr additive="base">
                                        <p:cTn id="14" dur="1000" fill="hold"/>
                                        <p:tgtEl>
                                          <p:spTgt spid="21"/>
                                        </p:tgtEl>
                                        <p:attrNameLst>
                                          <p:attrName>ppt_y</p:attrName>
                                        </p:attrNameLst>
                                      </p:cBhvr>
                                      <p:tavLst>
                                        <p:tav tm="0">
                                          <p:val>
                                            <p:strVal val="0-#ppt_h/2"/>
                                          </p:val>
                                        </p:tav>
                                        <p:tav tm="100000">
                                          <p:val>
                                            <p:strVal val="#ppt_y"/>
                                          </p:val>
                                        </p:tav>
                                      </p:tavLst>
                                    </p:anim>
                                  </p:childTnLst>
                                </p:cTn>
                              </p:par>
                              <p:par>
                                <p:cTn id="15" presetID="2" presetClass="entr" presetSubtype="1" accel="50000" decel="5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ppt_x"/>
                                          </p:val>
                                        </p:tav>
                                        <p:tav tm="100000">
                                          <p:val>
                                            <p:strVal val="#ppt_x"/>
                                          </p:val>
                                        </p:tav>
                                      </p:tavLst>
                                    </p:anim>
                                    <p:anim calcmode="lin" valueType="num">
                                      <p:cBhvr additive="base">
                                        <p:cTn id="18" dur="1000" fill="hold"/>
                                        <p:tgtEl>
                                          <p:spTgt spid="24"/>
                                        </p:tgtEl>
                                        <p:attrNameLst>
                                          <p:attrName>ppt_y</p:attrName>
                                        </p:attrNameLst>
                                      </p:cBhvr>
                                      <p:tavLst>
                                        <p:tav tm="0">
                                          <p:val>
                                            <p:strVal val="0-#ppt_h/2"/>
                                          </p:val>
                                        </p:tav>
                                        <p:tav tm="100000">
                                          <p:val>
                                            <p:strVal val="#ppt_y"/>
                                          </p:val>
                                        </p:tav>
                                      </p:tavLst>
                                    </p:anim>
                                  </p:childTnLst>
                                </p:cTn>
                              </p:par>
                              <p:par>
                                <p:cTn id="19" presetID="2" presetClass="entr" presetSubtype="1" accel="50000" decel="5000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1000" fill="hold"/>
                                        <p:tgtEl>
                                          <p:spTgt spid="35"/>
                                        </p:tgtEl>
                                        <p:attrNameLst>
                                          <p:attrName>ppt_x</p:attrName>
                                        </p:attrNameLst>
                                      </p:cBhvr>
                                      <p:tavLst>
                                        <p:tav tm="0">
                                          <p:val>
                                            <p:strVal val="#ppt_x"/>
                                          </p:val>
                                        </p:tav>
                                        <p:tav tm="100000">
                                          <p:val>
                                            <p:strVal val="#ppt_x"/>
                                          </p:val>
                                        </p:tav>
                                      </p:tavLst>
                                    </p:anim>
                                    <p:anim calcmode="lin" valueType="num">
                                      <p:cBhvr additive="base">
                                        <p:cTn id="22" dur="1000" fill="hold"/>
                                        <p:tgtEl>
                                          <p:spTgt spid="35"/>
                                        </p:tgtEl>
                                        <p:attrNameLst>
                                          <p:attrName>ppt_y</p:attrName>
                                        </p:attrNameLst>
                                      </p:cBhvr>
                                      <p:tavLst>
                                        <p:tav tm="0">
                                          <p:val>
                                            <p:strVal val="0-#ppt_h/2"/>
                                          </p:val>
                                        </p:tav>
                                        <p:tav tm="100000">
                                          <p:val>
                                            <p:strVal val="#ppt_y"/>
                                          </p:val>
                                        </p:tav>
                                      </p:tavLst>
                                    </p:anim>
                                  </p:childTnLst>
                                </p:cTn>
                              </p:par>
                              <p:par>
                                <p:cTn id="23" presetID="2" presetClass="entr" presetSubtype="1" accel="50000" decel="5000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0-#ppt_h/2"/>
                                          </p:val>
                                        </p:tav>
                                        <p:tav tm="100000">
                                          <p:val>
                                            <p:strVal val="#ppt_y"/>
                                          </p:val>
                                        </p:tav>
                                      </p:tavLst>
                                    </p:anim>
                                  </p:childTnLst>
                                </p:cTn>
                              </p:par>
                              <p:par>
                                <p:cTn id="27" presetID="2" presetClass="entr" presetSubtype="1" accel="50000" decel="5000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1000" fill="hold"/>
                                        <p:tgtEl>
                                          <p:spTgt spid="29"/>
                                        </p:tgtEl>
                                        <p:attrNameLst>
                                          <p:attrName>ppt_x</p:attrName>
                                        </p:attrNameLst>
                                      </p:cBhvr>
                                      <p:tavLst>
                                        <p:tav tm="0">
                                          <p:val>
                                            <p:strVal val="#ppt_x"/>
                                          </p:val>
                                        </p:tav>
                                        <p:tav tm="100000">
                                          <p:val>
                                            <p:strVal val="#ppt_x"/>
                                          </p:val>
                                        </p:tav>
                                      </p:tavLst>
                                    </p:anim>
                                    <p:anim calcmode="lin" valueType="num">
                                      <p:cBhvr additive="base">
                                        <p:cTn id="30" dur="1000" fill="hold"/>
                                        <p:tgtEl>
                                          <p:spTgt spid="29"/>
                                        </p:tgtEl>
                                        <p:attrNameLst>
                                          <p:attrName>ppt_y</p:attrName>
                                        </p:attrNameLst>
                                      </p:cBhvr>
                                      <p:tavLst>
                                        <p:tav tm="0">
                                          <p:val>
                                            <p:strVal val="0-#ppt_h/2"/>
                                          </p:val>
                                        </p:tav>
                                        <p:tav tm="100000">
                                          <p:val>
                                            <p:strVal val="#ppt_y"/>
                                          </p:val>
                                        </p:tav>
                                      </p:tavLst>
                                    </p:anim>
                                  </p:childTnLst>
                                </p:cTn>
                              </p:par>
                              <p:par>
                                <p:cTn id="31" presetID="2" presetClass="entr" presetSubtype="1" accel="50000" decel="5000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000" fill="hold"/>
                                        <p:tgtEl>
                                          <p:spTgt spid="31"/>
                                        </p:tgtEl>
                                        <p:attrNameLst>
                                          <p:attrName>ppt_x</p:attrName>
                                        </p:attrNameLst>
                                      </p:cBhvr>
                                      <p:tavLst>
                                        <p:tav tm="0">
                                          <p:val>
                                            <p:strVal val="#ppt_x"/>
                                          </p:val>
                                        </p:tav>
                                        <p:tav tm="100000">
                                          <p:val>
                                            <p:strVal val="#ppt_x"/>
                                          </p:val>
                                        </p:tav>
                                      </p:tavLst>
                                    </p:anim>
                                    <p:anim calcmode="lin" valueType="num">
                                      <p:cBhvr additive="base">
                                        <p:cTn id="34" dur="1000" fill="hold"/>
                                        <p:tgtEl>
                                          <p:spTgt spid="31"/>
                                        </p:tgtEl>
                                        <p:attrNameLst>
                                          <p:attrName>ppt_y</p:attrName>
                                        </p:attrNameLst>
                                      </p:cBhvr>
                                      <p:tavLst>
                                        <p:tav tm="0">
                                          <p:val>
                                            <p:strVal val="0-#ppt_h/2"/>
                                          </p:val>
                                        </p:tav>
                                        <p:tav tm="100000">
                                          <p:val>
                                            <p:strVal val="#ppt_y"/>
                                          </p:val>
                                        </p:tav>
                                      </p:tavLst>
                                    </p:anim>
                                  </p:childTnLst>
                                </p:cTn>
                              </p:par>
                              <p:par>
                                <p:cTn id="35" presetID="2" presetClass="entr" presetSubtype="1" accel="50000" decel="5000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ppt_x"/>
                                          </p:val>
                                        </p:tav>
                                        <p:tav tm="100000">
                                          <p:val>
                                            <p:strVal val="#ppt_x"/>
                                          </p:val>
                                        </p:tav>
                                      </p:tavLst>
                                    </p:anim>
                                    <p:anim calcmode="lin" valueType="num">
                                      <p:cBhvr additive="base">
                                        <p:cTn id="38" dur="1000" fill="hold"/>
                                        <p:tgtEl>
                                          <p:spTgt spid="30"/>
                                        </p:tgtEl>
                                        <p:attrNameLst>
                                          <p:attrName>ppt_y</p:attrName>
                                        </p:attrNameLst>
                                      </p:cBhvr>
                                      <p:tavLst>
                                        <p:tav tm="0">
                                          <p:val>
                                            <p:strVal val="0-#ppt_h/2"/>
                                          </p:val>
                                        </p:tav>
                                        <p:tav tm="100000">
                                          <p:val>
                                            <p:strVal val="#ppt_y"/>
                                          </p:val>
                                        </p:tav>
                                      </p:tavLst>
                                    </p:anim>
                                  </p:childTnLst>
                                </p:cTn>
                              </p:par>
                              <p:par>
                                <p:cTn id="39" presetID="2" presetClass="entr" presetSubtype="1" accel="50000" decel="50000" fill="hold" nodeType="withEffect">
                                  <p:stCondLst>
                                    <p:cond delay="100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1000" fill="hold"/>
                                        <p:tgtEl>
                                          <p:spTgt spid="32"/>
                                        </p:tgtEl>
                                        <p:attrNameLst>
                                          <p:attrName>ppt_x</p:attrName>
                                        </p:attrNameLst>
                                      </p:cBhvr>
                                      <p:tavLst>
                                        <p:tav tm="0">
                                          <p:val>
                                            <p:strVal val="#ppt_x"/>
                                          </p:val>
                                        </p:tav>
                                        <p:tav tm="100000">
                                          <p:val>
                                            <p:strVal val="#ppt_x"/>
                                          </p:val>
                                        </p:tav>
                                      </p:tavLst>
                                    </p:anim>
                                    <p:anim calcmode="lin" valueType="num">
                                      <p:cBhvr additive="base">
                                        <p:cTn id="42" dur="1000" fill="hold"/>
                                        <p:tgtEl>
                                          <p:spTgt spid="32"/>
                                        </p:tgtEl>
                                        <p:attrNameLst>
                                          <p:attrName>ppt_y</p:attrName>
                                        </p:attrNameLst>
                                      </p:cBhvr>
                                      <p:tavLst>
                                        <p:tav tm="0">
                                          <p:val>
                                            <p:strVal val="0-#ppt_h/2"/>
                                          </p:val>
                                        </p:tav>
                                        <p:tav tm="100000">
                                          <p:val>
                                            <p:strVal val="#ppt_y"/>
                                          </p:val>
                                        </p:tav>
                                      </p:tavLst>
                                    </p:anim>
                                  </p:childTnLst>
                                </p:cTn>
                              </p:par>
                              <p:par>
                                <p:cTn id="43" presetID="2" presetClass="entr" presetSubtype="1" accel="50000" decel="50000" fill="hold" nodeType="withEffect">
                                  <p:stCondLst>
                                    <p:cond delay="50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1000" fill="hold"/>
                                        <p:tgtEl>
                                          <p:spTgt spid="34"/>
                                        </p:tgtEl>
                                        <p:attrNameLst>
                                          <p:attrName>ppt_x</p:attrName>
                                        </p:attrNameLst>
                                      </p:cBhvr>
                                      <p:tavLst>
                                        <p:tav tm="0">
                                          <p:val>
                                            <p:strVal val="#ppt_x"/>
                                          </p:val>
                                        </p:tav>
                                        <p:tav tm="100000">
                                          <p:val>
                                            <p:strVal val="#ppt_x"/>
                                          </p:val>
                                        </p:tav>
                                      </p:tavLst>
                                    </p:anim>
                                    <p:anim calcmode="lin" valueType="num">
                                      <p:cBhvr additive="base">
                                        <p:cTn id="46" dur="1000" fill="hold"/>
                                        <p:tgtEl>
                                          <p:spTgt spid="34"/>
                                        </p:tgtEl>
                                        <p:attrNameLst>
                                          <p:attrName>ppt_y</p:attrName>
                                        </p:attrNameLst>
                                      </p:cBhvr>
                                      <p:tavLst>
                                        <p:tav tm="0">
                                          <p:val>
                                            <p:strVal val="0-#ppt_h/2"/>
                                          </p:val>
                                        </p:tav>
                                        <p:tav tm="100000">
                                          <p:val>
                                            <p:strVal val="#ppt_y"/>
                                          </p:val>
                                        </p:tav>
                                      </p:tavLst>
                                    </p:anim>
                                  </p:childTnLst>
                                </p:cTn>
                              </p:par>
                              <p:par>
                                <p:cTn id="47" presetID="2" presetClass="entr" presetSubtype="1" accel="50000" decel="50000" fill="hold" nodeType="withEffect">
                                  <p:stCondLst>
                                    <p:cond delay="5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000" fill="hold"/>
                                        <p:tgtEl>
                                          <p:spTgt spid="23"/>
                                        </p:tgtEl>
                                        <p:attrNameLst>
                                          <p:attrName>ppt_x</p:attrName>
                                        </p:attrNameLst>
                                      </p:cBhvr>
                                      <p:tavLst>
                                        <p:tav tm="0">
                                          <p:val>
                                            <p:strVal val="#ppt_x"/>
                                          </p:val>
                                        </p:tav>
                                        <p:tav tm="100000">
                                          <p:val>
                                            <p:strVal val="#ppt_x"/>
                                          </p:val>
                                        </p:tav>
                                      </p:tavLst>
                                    </p:anim>
                                    <p:anim calcmode="lin" valueType="num">
                                      <p:cBhvr additive="base">
                                        <p:cTn id="50" dur="1000" fill="hold"/>
                                        <p:tgtEl>
                                          <p:spTgt spid="23"/>
                                        </p:tgtEl>
                                        <p:attrNameLst>
                                          <p:attrName>ppt_y</p:attrName>
                                        </p:attrNameLst>
                                      </p:cBhvr>
                                      <p:tavLst>
                                        <p:tav tm="0">
                                          <p:val>
                                            <p:strVal val="0-#ppt_h/2"/>
                                          </p:val>
                                        </p:tav>
                                        <p:tav tm="100000">
                                          <p:val>
                                            <p:strVal val="#ppt_y"/>
                                          </p:val>
                                        </p:tav>
                                      </p:tavLst>
                                    </p:anim>
                                  </p:childTnLst>
                                </p:cTn>
                              </p:par>
                              <p:par>
                                <p:cTn id="51" presetID="2" presetClass="entr" presetSubtype="1" accel="50000" decel="5000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1000" fill="hold"/>
                                        <p:tgtEl>
                                          <p:spTgt spid="22"/>
                                        </p:tgtEl>
                                        <p:attrNameLst>
                                          <p:attrName>ppt_x</p:attrName>
                                        </p:attrNameLst>
                                      </p:cBhvr>
                                      <p:tavLst>
                                        <p:tav tm="0">
                                          <p:val>
                                            <p:strVal val="#ppt_x"/>
                                          </p:val>
                                        </p:tav>
                                        <p:tav tm="100000">
                                          <p:val>
                                            <p:strVal val="#ppt_x"/>
                                          </p:val>
                                        </p:tav>
                                      </p:tavLst>
                                    </p:anim>
                                    <p:anim calcmode="lin" valueType="num">
                                      <p:cBhvr additive="base">
                                        <p:cTn id="54" dur="1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1" accel="50000" decel="50000" fill="hold" nodeType="withEffect">
                                  <p:stCondLst>
                                    <p:cond delay="150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1000" fill="hold"/>
                                        <p:tgtEl>
                                          <p:spTgt spid="33"/>
                                        </p:tgtEl>
                                        <p:attrNameLst>
                                          <p:attrName>ppt_x</p:attrName>
                                        </p:attrNameLst>
                                      </p:cBhvr>
                                      <p:tavLst>
                                        <p:tav tm="0">
                                          <p:val>
                                            <p:strVal val="#ppt_x"/>
                                          </p:val>
                                        </p:tav>
                                        <p:tav tm="100000">
                                          <p:val>
                                            <p:strVal val="#ppt_x"/>
                                          </p:val>
                                        </p:tav>
                                      </p:tavLst>
                                    </p:anim>
                                    <p:anim calcmode="lin" valueType="num">
                                      <p:cBhvr additive="base">
                                        <p:cTn id="58" dur="1000" fill="hold"/>
                                        <p:tgtEl>
                                          <p:spTgt spid="33"/>
                                        </p:tgtEl>
                                        <p:attrNameLst>
                                          <p:attrName>ppt_y</p:attrName>
                                        </p:attrNameLst>
                                      </p:cBhvr>
                                      <p:tavLst>
                                        <p:tav tm="0">
                                          <p:val>
                                            <p:strVal val="0-#ppt_h/2"/>
                                          </p:val>
                                        </p:tav>
                                        <p:tav tm="100000">
                                          <p:val>
                                            <p:strVal val="#ppt_y"/>
                                          </p:val>
                                        </p:tav>
                                      </p:tavLst>
                                    </p:anim>
                                  </p:childTnLst>
                                </p:cTn>
                              </p:par>
                              <p:par>
                                <p:cTn id="59" presetID="2" presetClass="entr" presetSubtype="1" accel="50000" decel="50000" fill="hold" nodeType="withEffect">
                                  <p:stCondLst>
                                    <p:cond delay="100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0" fill="hold"/>
                                        <p:tgtEl>
                                          <p:spTgt spid="27"/>
                                        </p:tgtEl>
                                        <p:attrNameLst>
                                          <p:attrName>ppt_x</p:attrName>
                                        </p:attrNameLst>
                                      </p:cBhvr>
                                      <p:tavLst>
                                        <p:tav tm="0">
                                          <p:val>
                                            <p:strVal val="#ppt_x"/>
                                          </p:val>
                                        </p:tav>
                                        <p:tav tm="100000">
                                          <p:val>
                                            <p:strVal val="#ppt_x"/>
                                          </p:val>
                                        </p:tav>
                                      </p:tavLst>
                                    </p:anim>
                                    <p:anim calcmode="lin" valueType="num">
                                      <p:cBhvr additive="base">
                                        <p:cTn id="62" dur="1000" fill="hold"/>
                                        <p:tgtEl>
                                          <p:spTgt spid="27"/>
                                        </p:tgtEl>
                                        <p:attrNameLst>
                                          <p:attrName>ppt_y</p:attrName>
                                        </p:attrNameLst>
                                      </p:cBhvr>
                                      <p:tavLst>
                                        <p:tav tm="0">
                                          <p:val>
                                            <p:strVal val="0-#ppt_h/2"/>
                                          </p:val>
                                        </p:tav>
                                        <p:tav tm="100000">
                                          <p:val>
                                            <p:strVal val="#ppt_y"/>
                                          </p:val>
                                        </p:tav>
                                      </p:tavLst>
                                    </p:anim>
                                  </p:childTnLst>
                                </p:cTn>
                              </p:par>
                              <p:par>
                                <p:cTn id="63" presetID="2" presetClass="entr" presetSubtype="1" accel="50000" decel="5000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1000" fill="hold"/>
                                        <p:tgtEl>
                                          <p:spTgt spid="28"/>
                                        </p:tgtEl>
                                        <p:attrNameLst>
                                          <p:attrName>ppt_x</p:attrName>
                                        </p:attrNameLst>
                                      </p:cBhvr>
                                      <p:tavLst>
                                        <p:tav tm="0">
                                          <p:val>
                                            <p:strVal val="#ppt_x"/>
                                          </p:val>
                                        </p:tav>
                                        <p:tav tm="100000">
                                          <p:val>
                                            <p:strVal val="#ppt_x"/>
                                          </p:val>
                                        </p:tav>
                                      </p:tavLst>
                                    </p:anim>
                                    <p:anim calcmode="lin" valueType="num">
                                      <p:cBhvr additive="base">
                                        <p:cTn id="66" dur="1000" fill="hold"/>
                                        <p:tgtEl>
                                          <p:spTgt spid="28"/>
                                        </p:tgtEl>
                                        <p:attrNameLst>
                                          <p:attrName>ppt_y</p:attrName>
                                        </p:attrNameLst>
                                      </p:cBhvr>
                                      <p:tavLst>
                                        <p:tav tm="0">
                                          <p:val>
                                            <p:strVal val="0-#ppt_h/2"/>
                                          </p:val>
                                        </p:tav>
                                        <p:tav tm="100000">
                                          <p:val>
                                            <p:strVal val="#ppt_y"/>
                                          </p:val>
                                        </p:tav>
                                      </p:tavLst>
                                    </p:anim>
                                  </p:childTnLst>
                                </p:cTn>
                              </p:par>
                              <p:par>
                                <p:cTn id="67" presetID="2" presetClass="entr" presetSubtype="1" accel="50000" decel="50000"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1000" fill="hold"/>
                                        <p:tgtEl>
                                          <p:spTgt spid="26"/>
                                        </p:tgtEl>
                                        <p:attrNameLst>
                                          <p:attrName>ppt_x</p:attrName>
                                        </p:attrNameLst>
                                      </p:cBhvr>
                                      <p:tavLst>
                                        <p:tav tm="0">
                                          <p:val>
                                            <p:strVal val="#ppt_x"/>
                                          </p:val>
                                        </p:tav>
                                        <p:tav tm="100000">
                                          <p:val>
                                            <p:strVal val="#ppt_x"/>
                                          </p:val>
                                        </p:tav>
                                      </p:tavLst>
                                    </p:anim>
                                    <p:anim calcmode="lin" valueType="num">
                                      <p:cBhvr additive="base">
                                        <p:cTn id="70"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40</a:t>
            </a:fld>
            <a:endParaRPr lang="it-IT" dirty="0"/>
          </a:p>
        </p:txBody>
      </p:sp>
      <p:pic>
        <p:nvPicPr>
          <p:cNvPr id="11" name="Immagine 10">
            <a:extLst>
              <a:ext uri="{FF2B5EF4-FFF2-40B4-BE49-F238E27FC236}">
                <a16:creationId xmlns:a16="http://schemas.microsoft.com/office/drawing/2014/main" id="{DEF9AC58-3E1E-A641-8E59-626A61A10F01}"/>
              </a:ext>
            </a:extLst>
          </p:cNvPr>
          <p:cNvPicPr>
            <a:picLocks noChangeAspect="1"/>
          </p:cNvPicPr>
          <p:nvPr/>
        </p:nvPicPr>
        <p:blipFill>
          <a:blip r:embed="rId2"/>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14F97A93-F589-E54F-9633-898F8C0F4357}"/>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FLEXOLINE</a:t>
            </a:r>
          </a:p>
        </p:txBody>
      </p:sp>
      <p:sp>
        <p:nvSpPr>
          <p:cNvPr id="16" name="CasellaDiTesto 15">
            <a:extLst>
              <a:ext uri="{FF2B5EF4-FFF2-40B4-BE49-F238E27FC236}">
                <a16:creationId xmlns:a16="http://schemas.microsoft.com/office/drawing/2014/main" id="{603E7ECB-662D-1A4B-80C0-3574EC88934A}"/>
              </a:ext>
            </a:extLst>
          </p:cNvPr>
          <p:cNvSpPr txBox="1"/>
          <p:nvPr/>
        </p:nvSpPr>
        <p:spPr>
          <a:xfrm>
            <a:off x="734949" y="959854"/>
            <a:ext cx="4148665" cy="523220"/>
          </a:xfrm>
          <a:prstGeom prst="rect">
            <a:avLst/>
          </a:prstGeom>
          <a:noFill/>
        </p:spPr>
        <p:txBody>
          <a:bodyPr wrap="square" rtlCol="0">
            <a:spAutoFit/>
          </a:bodyPr>
          <a:lstStyle/>
          <a:p>
            <a:r>
              <a:rPr lang="it-IT" sz="2800" spc="-130" dirty="0">
                <a:solidFill>
                  <a:srgbClr val="2E6097"/>
                </a:solidFill>
                <a:latin typeface="Arial" panose="020B0604020202020204" pitchFamily="34" charset="0"/>
                <a:cs typeface="Arial" panose="020B0604020202020204" pitchFamily="34" charset="0"/>
              </a:rPr>
              <a:t>Easy job changeover </a:t>
            </a:r>
          </a:p>
        </p:txBody>
      </p:sp>
      <p:pic>
        <p:nvPicPr>
          <p:cNvPr id="18" name="Immagine 17">
            <a:extLst>
              <a:ext uri="{FF2B5EF4-FFF2-40B4-BE49-F238E27FC236}">
                <a16:creationId xmlns:a16="http://schemas.microsoft.com/office/drawing/2014/main" id="{9BD5600A-B738-7840-B446-D32A180BC96B}"/>
              </a:ext>
            </a:extLst>
          </p:cNvPr>
          <p:cNvPicPr>
            <a:picLocks noChangeAspect="1"/>
          </p:cNvPicPr>
          <p:nvPr/>
        </p:nvPicPr>
        <p:blipFill>
          <a:blip r:embed="rId3"/>
          <a:stretch>
            <a:fillRect/>
          </a:stretch>
        </p:blipFill>
        <p:spPr>
          <a:xfrm>
            <a:off x="266110" y="1038048"/>
            <a:ext cx="241892" cy="418112"/>
          </a:xfrm>
          <a:prstGeom prst="rect">
            <a:avLst/>
          </a:prstGeom>
        </p:spPr>
      </p:pic>
      <p:pic>
        <p:nvPicPr>
          <p:cNvPr id="7" name="Immagine 6">
            <a:extLst>
              <a:ext uri="{FF2B5EF4-FFF2-40B4-BE49-F238E27FC236}">
                <a16:creationId xmlns:a16="http://schemas.microsoft.com/office/drawing/2014/main" id="{FA2B37CC-72A6-DD4B-BEBD-5AA47EF33D8B}"/>
              </a:ext>
            </a:extLst>
          </p:cNvPr>
          <p:cNvPicPr>
            <a:picLocks noChangeAspect="1"/>
          </p:cNvPicPr>
          <p:nvPr/>
        </p:nvPicPr>
        <p:blipFill>
          <a:blip r:embed="rId4"/>
          <a:stretch>
            <a:fillRect/>
          </a:stretch>
        </p:blipFill>
        <p:spPr>
          <a:xfrm>
            <a:off x="734949" y="299488"/>
            <a:ext cx="11637328" cy="7760643"/>
          </a:xfrm>
          <a:prstGeom prst="rect">
            <a:avLst/>
          </a:prstGeom>
        </p:spPr>
      </p:pic>
    </p:spTree>
    <p:extLst>
      <p:ext uri="{BB962C8B-B14F-4D97-AF65-F5344CB8AC3E}">
        <p14:creationId xmlns:p14="http://schemas.microsoft.com/office/powerpoint/2010/main" val="3025132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Effect transition="in" filter="wipe(left)">
                                      <p:cBhvr>
                                        <p:cTn id="13" dur="2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2EECB25-A94F-E149-ABD2-23E29318365F}"/>
              </a:ext>
            </a:extLst>
          </p:cNvPr>
          <p:cNvPicPr>
            <a:picLocks noChangeAspect="1"/>
          </p:cNvPicPr>
          <p:nvPr/>
        </p:nvPicPr>
        <p:blipFill>
          <a:blip r:embed="rId2"/>
          <a:stretch>
            <a:fillRect/>
          </a:stretch>
        </p:blipFill>
        <p:spPr>
          <a:xfrm>
            <a:off x="-71120" y="-584852"/>
            <a:ext cx="12362056" cy="8239310"/>
          </a:xfrm>
          <a:prstGeom prst="rect">
            <a:avLst/>
          </a:prstGeom>
        </p:spPr>
      </p:pic>
      <p:pic>
        <p:nvPicPr>
          <p:cNvPr id="13" name="Immagine 12">
            <a:extLst>
              <a:ext uri="{FF2B5EF4-FFF2-40B4-BE49-F238E27FC236}">
                <a16:creationId xmlns:a16="http://schemas.microsoft.com/office/drawing/2014/main" id="{317BE1D6-D52A-044F-A6B4-1CD3A878BA3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41</a:t>
            </a:fld>
            <a:endParaRPr lang="it-IT" dirty="0"/>
          </a:p>
        </p:txBody>
      </p:sp>
      <p:sp>
        <p:nvSpPr>
          <p:cNvPr id="10" name="Rettangolo 9">
            <a:extLst>
              <a:ext uri="{FF2B5EF4-FFF2-40B4-BE49-F238E27FC236}">
                <a16:creationId xmlns:a16="http://schemas.microsoft.com/office/drawing/2014/main" id="{7F4FF77C-B056-DD40-8945-A834914F244A}"/>
              </a:ext>
            </a:extLst>
          </p:cNvPr>
          <p:cNvSpPr/>
          <p:nvPr/>
        </p:nvSpPr>
        <p:spPr>
          <a:xfrm>
            <a:off x="-71120" y="2446447"/>
            <a:ext cx="4108710" cy="3048001"/>
          </a:xfrm>
          <a:prstGeom prst="rect">
            <a:avLst/>
          </a:prstGeom>
          <a:solidFill>
            <a:srgbClr val="00206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FDF17333-6CA6-3E48-9B0E-8D9C3FF5E684}"/>
              </a:ext>
            </a:extLst>
          </p:cNvPr>
          <p:cNvSpPr txBox="1"/>
          <p:nvPr/>
        </p:nvSpPr>
        <p:spPr>
          <a:xfrm>
            <a:off x="550689" y="2636318"/>
            <a:ext cx="3212107" cy="2308324"/>
          </a:xfrm>
          <a:prstGeom prst="rect">
            <a:avLst/>
          </a:prstGeom>
          <a:noFill/>
        </p:spPr>
        <p:txBody>
          <a:bodyPr wrap="square" rtlCol="0">
            <a:spAutoFit/>
          </a:bodyPr>
          <a:lstStyle/>
          <a:p>
            <a:r>
              <a:rPr lang="en" dirty="0">
                <a:solidFill>
                  <a:schemeClr val="accent1">
                    <a:lumMod val="20000"/>
                    <a:lumOff val="80000"/>
                  </a:schemeClr>
                </a:solidFill>
                <a:latin typeface="Arial" panose="020B0604020202020204" pitchFamily="34" charset="0"/>
                <a:cs typeface="Arial" panose="020B0604020202020204" pitchFamily="34" charset="0"/>
              </a:rPr>
              <a:t>Able to guarantee the </a:t>
            </a:r>
            <a:r>
              <a:rPr lang="en" b="1" dirty="0">
                <a:solidFill>
                  <a:srgbClr val="F6AB31"/>
                </a:solidFill>
                <a:latin typeface="Arial" panose="020B0604020202020204" pitchFamily="34" charset="0"/>
                <a:cs typeface="Arial" panose="020B0604020202020204" pitchFamily="34" charset="0"/>
              </a:rPr>
              <a:t>highest quality</a:t>
            </a:r>
            <a:r>
              <a:rPr lang="en" dirty="0">
                <a:solidFill>
                  <a:schemeClr val="accent1">
                    <a:lumMod val="20000"/>
                    <a:lumOff val="80000"/>
                  </a:schemeClr>
                </a:solidFill>
                <a:latin typeface="Arial" panose="020B0604020202020204" pitchFamily="34" charset="0"/>
                <a:cs typeface="Arial" panose="020B0604020202020204" pitchFamily="34" charset="0"/>
              </a:rPr>
              <a:t> printing as well as </a:t>
            </a:r>
            <a:r>
              <a:rPr lang="en" b="1" dirty="0">
                <a:solidFill>
                  <a:srgbClr val="F6AB31"/>
                </a:solidFill>
                <a:latin typeface="Arial" panose="020B0604020202020204" pitchFamily="34" charset="0"/>
                <a:cs typeface="Arial" panose="020B0604020202020204" pitchFamily="34" charset="0"/>
              </a:rPr>
              <a:t>quick and easy job changeover</a:t>
            </a:r>
            <a:r>
              <a:rPr lang="en" dirty="0">
                <a:solidFill>
                  <a:schemeClr val="accent1">
                    <a:lumMod val="20000"/>
                    <a:lumOff val="80000"/>
                  </a:schemeClr>
                </a:solidFill>
                <a:latin typeface="Arial" panose="020B0604020202020204" pitchFamily="34" charset="0"/>
                <a:cs typeface="Arial" panose="020B0604020202020204" pitchFamily="34" charset="0"/>
              </a:rPr>
              <a:t>. Flexoline offers advanced technology solutions delivering  </a:t>
            </a:r>
            <a:r>
              <a:rPr lang="en" b="1" dirty="0">
                <a:solidFill>
                  <a:srgbClr val="F6AB31"/>
                </a:solidFill>
                <a:latin typeface="Arial" panose="020B0604020202020204" pitchFamily="34" charset="0"/>
                <a:cs typeface="Arial" panose="020B0604020202020204" pitchFamily="34" charset="0"/>
              </a:rPr>
              <a:t>excellent printing register </a:t>
            </a:r>
            <a:r>
              <a:rPr lang="en" dirty="0">
                <a:solidFill>
                  <a:schemeClr val="accent1">
                    <a:lumMod val="20000"/>
                    <a:lumOff val="80000"/>
                  </a:schemeClr>
                </a:solidFill>
                <a:latin typeface="Arial" panose="020B0604020202020204" pitchFamily="34" charset="0"/>
                <a:cs typeface="Arial" panose="020B0604020202020204" pitchFamily="34" charset="0"/>
              </a:rPr>
              <a:t>at high speeds. </a:t>
            </a:r>
          </a:p>
        </p:txBody>
      </p:sp>
      <p:pic>
        <p:nvPicPr>
          <p:cNvPr id="11" name="Immagine 10">
            <a:extLst>
              <a:ext uri="{FF2B5EF4-FFF2-40B4-BE49-F238E27FC236}">
                <a16:creationId xmlns:a16="http://schemas.microsoft.com/office/drawing/2014/main" id="{691E6DED-73D9-9240-90DD-C770D0B571AA}"/>
              </a:ext>
            </a:extLst>
          </p:cNvPr>
          <p:cNvPicPr>
            <a:picLocks noChangeAspect="1"/>
          </p:cNvPicPr>
          <p:nvPr/>
        </p:nvPicPr>
        <p:blipFill>
          <a:blip r:embed="rId4"/>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6429FD7D-A90B-A64D-8CDB-609F0D120B84}"/>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FLEXOLINE</a:t>
            </a:r>
          </a:p>
        </p:txBody>
      </p:sp>
      <p:pic>
        <p:nvPicPr>
          <p:cNvPr id="14" name="Immagine 13">
            <a:extLst>
              <a:ext uri="{FF2B5EF4-FFF2-40B4-BE49-F238E27FC236}">
                <a16:creationId xmlns:a16="http://schemas.microsoft.com/office/drawing/2014/main" id="{BF2C0503-6FC7-DC4E-9F4D-F4E3425B46F3}"/>
              </a:ext>
            </a:extLst>
          </p:cNvPr>
          <p:cNvPicPr>
            <a:picLocks noChangeAspect="1"/>
          </p:cNvPicPr>
          <p:nvPr/>
        </p:nvPicPr>
        <p:blipFill>
          <a:blip r:embed="rId5"/>
          <a:stretch>
            <a:fillRect/>
          </a:stretch>
        </p:blipFill>
        <p:spPr>
          <a:xfrm>
            <a:off x="239193" y="155952"/>
            <a:ext cx="447030" cy="45719"/>
          </a:xfrm>
          <a:prstGeom prst="rect">
            <a:avLst/>
          </a:prstGeom>
        </p:spPr>
      </p:pic>
      <p:sp>
        <p:nvSpPr>
          <p:cNvPr id="15" name="CasellaDiTesto 14">
            <a:extLst>
              <a:ext uri="{FF2B5EF4-FFF2-40B4-BE49-F238E27FC236}">
                <a16:creationId xmlns:a16="http://schemas.microsoft.com/office/drawing/2014/main" id="{1214B9F0-385A-4C4B-8FBE-0E85E37DFE51}"/>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Tree>
    <p:extLst>
      <p:ext uri="{BB962C8B-B14F-4D97-AF65-F5344CB8AC3E}">
        <p14:creationId xmlns:p14="http://schemas.microsoft.com/office/powerpoint/2010/main" val="324806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00064 -0.08727 L -0.00105 -0.00139 " pathEditMode="fixed" rAng="0" ptsTypes="AA">
                                      <p:cBhvr>
                                        <p:cTn id="6" dur="15000" fill="hold"/>
                                        <p:tgtEl>
                                          <p:spTgt spid="7"/>
                                        </p:tgtEl>
                                        <p:attrNameLst>
                                          <p:attrName>ppt_x</p:attrName>
                                          <p:attrName>ppt_y</p:attrName>
                                        </p:attrNameLst>
                                      </p:cBhvr>
                                      <p:rCtr x="-91" y="4514"/>
                                    </p:animMotion>
                                  </p:childTnLst>
                                </p:cTn>
                              </p:par>
                              <p:par>
                                <p:cTn id="7" presetID="2" presetClass="entr" presetSubtype="8"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00" fill="hold"/>
                                        <p:tgtEl>
                                          <p:spTgt spid="10"/>
                                        </p:tgtEl>
                                        <p:attrNameLst>
                                          <p:attrName>ppt_x</p:attrName>
                                        </p:attrNameLst>
                                      </p:cBhvr>
                                      <p:tavLst>
                                        <p:tav tm="0">
                                          <p:val>
                                            <p:strVal val="0-#ppt_w/2"/>
                                          </p:val>
                                        </p:tav>
                                        <p:tav tm="100000">
                                          <p:val>
                                            <p:strVal val="#ppt_x"/>
                                          </p:val>
                                        </p:tav>
                                      </p:tavLst>
                                    </p:anim>
                                    <p:anim calcmode="lin" valueType="num">
                                      <p:cBhvr additive="base">
                                        <p:cTn id="10" dur="100" fill="hold"/>
                                        <p:tgtEl>
                                          <p:spTgt spid="10"/>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50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2EECB25-A94F-E149-ABD2-23E29318365F}"/>
              </a:ext>
            </a:extLst>
          </p:cNvPr>
          <p:cNvPicPr>
            <a:picLocks noChangeAspect="1"/>
          </p:cNvPicPr>
          <p:nvPr/>
        </p:nvPicPr>
        <p:blipFill>
          <a:blip r:embed="rId2"/>
          <a:stretch>
            <a:fillRect/>
          </a:stretch>
        </p:blipFill>
        <p:spPr>
          <a:xfrm>
            <a:off x="-71120" y="-584852"/>
            <a:ext cx="12362055" cy="8239310"/>
          </a:xfrm>
          <a:prstGeom prst="rect">
            <a:avLst/>
          </a:prstGeom>
        </p:spPr>
      </p:pic>
      <p:pic>
        <p:nvPicPr>
          <p:cNvPr id="13" name="Immagine 12">
            <a:extLst>
              <a:ext uri="{FF2B5EF4-FFF2-40B4-BE49-F238E27FC236}">
                <a16:creationId xmlns:a16="http://schemas.microsoft.com/office/drawing/2014/main" id="{317BE1D6-D52A-044F-A6B4-1CD3A878BA3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42</a:t>
            </a:fld>
            <a:endParaRPr lang="it-IT" dirty="0"/>
          </a:p>
        </p:txBody>
      </p:sp>
      <p:pic>
        <p:nvPicPr>
          <p:cNvPr id="11" name="Immagine 10">
            <a:extLst>
              <a:ext uri="{FF2B5EF4-FFF2-40B4-BE49-F238E27FC236}">
                <a16:creationId xmlns:a16="http://schemas.microsoft.com/office/drawing/2014/main" id="{691E6DED-73D9-9240-90DD-C770D0B571AA}"/>
              </a:ext>
            </a:extLst>
          </p:cNvPr>
          <p:cNvPicPr>
            <a:picLocks noChangeAspect="1"/>
          </p:cNvPicPr>
          <p:nvPr/>
        </p:nvPicPr>
        <p:blipFill>
          <a:blip r:embed="rId4"/>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6429FD7D-A90B-A64D-8CDB-609F0D120B84}"/>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FLEXOLINE</a:t>
            </a:r>
          </a:p>
        </p:txBody>
      </p:sp>
      <p:pic>
        <p:nvPicPr>
          <p:cNvPr id="14" name="Immagine 13">
            <a:extLst>
              <a:ext uri="{FF2B5EF4-FFF2-40B4-BE49-F238E27FC236}">
                <a16:creationId xmlns:a16="http://schemas.microsoft.com/office/drawing/2014/main" id="{BF2C0503-6FC7-DC4E-9F4D-F4E3425B46F3}"/>
              </a:ext>
            </a:extLst>
          </p:cNvPr>
          <p:cNvPicPr>
            <a:picLocks noChangeAspect="1"/>
          </p:cNvPicPr>
          <p:nvPr/>
        </p:nvPicPr>
        <p:blipFill>
          <a:blip r:embed="rId5"/>
          <a:stretch>
            <a:fillRect/>
          </a:stretch>
        </p:blipFill>
        <p:spPr>
          <a:xfrm>
            <a:off x="239193" y="155952"/>
            <a:ext cx="447030" cy="45719"/>
          </a:xfrm>
          <a:prstGeom prst="rect">
            <a:avLst/>
          </a:prstGeom>
        </p:spPr>
      </p:pic>
      <p:sp>
        <p:nvSpPr>
          <p:cNvPr id="15" name="CasellaDiTesto 14">
            <a:extLst>
              <a:ext uri="{FF2B5EF4-FFF2-40B4-BE49-F238E27FC236}">
                <a16:creationId xmlns:a16="http://schemas.microsoft.com/office/drawing/2014/main" id="{1214B9F0-385A-4C4B-8FBE-0E85E37DFE51}"/>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Tree>
    <p:extLst>
      <p:ext uri="{BB962C8B-B14F-4D97-AF65-F5344CB8AC3E}">
        <p14:creationId xmlns:p14="http://schemas.microsoft.com/office/powerpoint/2010/main" val="36277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00508 -0.08982 L 0.00599 0.01389 " pathEditMode="fixed" rAng="0" ptsTypes="AA">
                                      <p:cBhvr>
                                        <p:cTn id="6" dur="15000" fill="hold"/>
                                        <p:tgtEl>
                                          <p:spTgt spid="7"/>
                                        </p:tgtEl>
                                        <p:attrNameLst>
                                          <p:attrName>ppt_x</p:attrName>
                                          <p:attrName>ppt_y</p:attrName>
                                        </p:attrNameLst>
                                      </p:cBhvr>
                                      <p:rCtr x="39"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7AAAE71-A54C-D441-8059-C7212FE31DEA}"/>
              </a:ext>
            </a:extLst>
          </p:cNvPr>
          <p:cNvPicPr>
            <a:picLocks noChangeAspect="1"/>
          </p:cNvPicPr>
          <p:nvPr/>
        </p:nvPicPr>
        <p:blipFill>
          <a:blip r:embed="rId2"/>
          <a:stretch>
            <a:fillRect/>
          </a:stretch>
        </p:blipFill>
        <p:spPr>
          <a:xfrm>
            <a:off x="430449" y="469050"/>
            <a:ext cx="11490423" cy="5527040"/>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43</a:t>
            </a:fld>
            <a:endParaRPr lang="it-IT" dirty="0"/>
          </a:p>
        </p:txBody>
      </p:sp>
      <p:pic>
        <p:nvPicPr>
          <p:cNvPr id="10" name="Immagine 9">
            <a:extLst>
              <a:ext uri="{FF2B5EF4-FFF2-40B4-BE49-F238E27FC236}">
                <a16:creationId xmlns:a16="http://schemas.microsoft.com/office/drawing/2014/main" id="{10AD7C48-477F-BD46-9766-ECEBA1F27095}"/>
              </a:ext>
            </a:extLst>
          </p:cNvPr>
          <p:cNvPicPr>
            <a:picLocks noChangeAspect="1"/>
          </p:cNvPicPr>
          <p:nvPr/>
        </p:nvPicPr>
        <p:blipFill>
          <a:blip r:embed="rId3"/>
          <a:stretch>
            <a:fillRect/>
          </a:stretch>
        </p:blipFill>
        <p:spPr>
          <a:xfrm>
            <a:off x="8590689" y="1213"/>
            <a:ext cx="1612900" cy="368300"/>
          </a:xfrm>
          <a:prstGeom prst="rect">
            <a:avLst/>
          </a:prstGeom>
        </p:spPr>
      </p:pic>
      <p:sp>
        <p:nvSpPr>
          <p:cNvPr id="14" name="Segnaposto numero diapositiva 1">
            <a:extLst>
              <a:ext uri="{FF2B5EF4-FFF2-40B4-BE49-F238E27FC236}">
                <a16:creationId xmlns:a16="http://schemas.microsoft.com/office/drawing/2014/main" id="{84754500-538D-4D41-9096-8DB592BABA3D}"/>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FLEXOLINE</a:t>
            </a:r>
          </a:p>
        </p:txBody>
      </p:sp>
    </p:spTree>
    <p:extLst>
      <p:ext uri="{BB962C8B-B14F-4D97-AF65-F5344CB8AC3E}">
        <p14:creationId xmlns:p14="http://schemas.microsoft.com/office/powerpoint/2010/main" val="1356041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44</a:t>
            </a:fld>
            <a:endParaRPr lang="it-IT" dirty="0"/>
          </a:p>
        </p:txBody>
      </p:sp>
      <p:sp>
        <p:nvSpPr>
          <p:cNvPr id="3" name="CasellaDiTesto 2">
            <a:extLst>
              <a:ext uri="{FF2B5EF4-FFF2-40B4-BE49-F238E27FC236}">
                <a16:creationId xmlns:a16="http://schemas.microsoft.com/office/drawing/2014/main" id="{7727B28C-5640-C841-9497-3C922B3A9FE1}"/>
              </a:ext>
            </a:extLst>
          </p:cNvPr>
          <p:cNvSpPr txBox="1"/>
          <p:nvPr/>
        </p:nvSpPr>
        <p:spPr>
          <a:xfrm>
            <a:off x="1" y="2604378"/>
            <a:ext cx="12192000" cy="1138004"/>
          </a:xfrm>
          <a:prstGeom prst="rect">
            <a:avLst/>
          </a:prstGeom>
          <a:noFill/>
        </p:spPr>
        <p:txBody>
          <a:bodyPr wrap="square" rtlCol="0">
            <a:spAutoFit/>
          </a:bodyPr>
          <a:lstStyle/>
          <a:p>
            <a:pPr algn="ctr">
              <a:lnSpc>
                <a:spcPts val="7500"/>
              </a:lnSpc>
            </a:pPr>
            <a:r>
              <a:rPr lang="it-IT" sz="9600" b="1" spc="-300" dirty="0">
                <a:solidFill>
                  <a:srgbClr val="00B0F0"/>
                </a:solidFill>
                <a:latin typeface="Arial Black" panose="020B0604020202020204" pitchFamily="34" charset="0"/>
                <a:cs typeface="Arial Black" panose="020B0604020202020204" pitchFamily="34" charset="0"/>
              </a:rPr>
              <a:t>SYNCHROLINE</a:t>
            </a:r>
          </a:p>
        </p:txBody>
      </p:sp>
      <p:sp>
        <p:nvSpPr>
          <p:cNvPr id="5" name="CasellaDiTesto 4">
            <a:extLst>
              <a:ext uri="{FF2B5EF4-FFF2-40B4-BE49-F238E27FC236}">
                <a16:creationId xmlns:a16="http://schemas.microsoft.com/office/drawing/2014/main" id="{FDF17333-6CA6-3E48-9B0E-8D9C3FF5E684}"/>
              </a:ext>
            </a:extLst>
          </p:cNvPr>
          <p:cNvSpPr txBox="1"/>
          <p:nvPr/>
        </p:nvSpPr>
        <p:spPr>
          <a:xfrm>
            <a:off x="1" y="3914124"/>
            <a:ext cx="12192000" cy="584775"/>
          </a:xfrm>
          <a:prstGeom prst="rect">
            <a:avLst/>
          </a:prstGeom>
          <a:noFill/>
        </p:spPr>
        <p:txBody>
          <a:bodyPr wrap="square" rtlCol="0">
            <a:spAutoFit/>
          </a:bodyPr>
          <a:lstStyle/>
          <a:p>
            <a:pPr algn="ctr"/>
            <a:r>
              <a:rPr lang="it-IT" sz="3200" b="1" dirty="0">
                <a:solidFill>
                  <a:srgbClr val="2E6097"/>
                </a:solidFill>
                <a:latin typeface="Arial" panose="020B0604020202020204" pitchFamily="34" charset="0"/>
                <a:cs typeface="Arial" panose="020B0604020202020204" pitchFamily="34" charset="0"/>
              </a:rPr>
              <a:t>Full servo </a:t>
            </a:r>
            <a:r>
              <a:rPr lang="it-IT" sz="3200" b="1" dirty="0" err="1">
                <a:solidFill>
                  <a:srgbClr val="2E6097"/>
                </a:solidFill>
                <a:latin typeface="Arial" panose="020B0604020202020204" pitchFamily="34" charset="0"/>
                <a:cs typeface="Arial" panose="020B0604020202020204" pitchFamily="34" charset="0"/>
              </a:rPr>
              <a:t>automatic</a:t>
            </a:r>
            <a:r>
              <a:rPr lang="it-IT" sz="3200" b="1" dirty="0">
                <a:solidFill>
                  <a:srgbClr val="2E6097"/>
                </a:solidFill>
                <a:latin typeface="Arial" panose="020B0604020202020204" pitchFamily="34" charset="0"/>
                <a:cs typeface="Arial" panose="020B0604020202020204" pitchFamily="34" charset="0"/>
              </a:rPr>
              <a:t> </a:t>
            </a:r>
            <a:r>
              <a:rPr lang="it-IT" sz="3200" dirty="0" err="1">
                <a:solidFill>
                  <a:srgbClr val="2E6097"/>
                </a:solidFill>
                <a:latin typeface="Arial" panose="020B0604020202020204" pitchFamily="34" charset="0"/>
                <a:cs typeface="Arial" panose="020B0604020202020204" pitchFamily="34" charset="0"/>
              </a:rPr>
              <a:t>flexo</a:t>
            </a:r>
            <a:r>
              <a:rPr lang="it-IT" sz="3200" dirty="0">
                <a:solidFill>
                  <a:srgbClr val="2E6097"/>
                </a:solidFill>
                <a:latin typeface="Arial" panose="020B0604020202020204" pitchFamily="34" charset="0"/>
                <a:cs typeface="Arial" panose="020B0604020202020204" pitchFamily="34" charset="0"/>
              </a:rPr>
              <a:t> press.</a:t>
            </a:r>
            <a:endParaRPr lang="it-IT" sz="3200" b="1" spc="-300" dirty="0">
              <a:solidFill>
                <a:srgbClr val="2E6097"/>
              </a:solidFill>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B68C9EB6-8D70-084F-9E9E-F02ECA3C20A4}"/>
              </a:ext>
            </a:extLst>
          </p:cNvPr>
          <p:cNvCxnSpPr>
            <a:cxnSpLocks/>
          </p:cNvCxnSpPr>
          <p:nvPr/>
        </p:nvCxnSpPr>
        <p:spPr>
          <a:xfrm rot="5400000">
            <a:off x="6232218" y="268111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ttangolo con angoli arrotondati 7">
            <a:extLst>
              <a:ext uri="{FF2B5EF4-FFF2-40B4-BE49-F238E27FC236}">
                <a16:creationId xmlns:a16="http://schemas.microsoft.com/office/drawing/2014/main" id="{6F67F215-FE67-7B4C-A4DA-337379416596}"/>
              </a:ext>
            </a:extLst>
          </p:cNvPr>
          <p:cNvSpPr/>
          <p:nvPr/>
        </p:nvSpPr>
        <p:spPr>
          <a:xfrm>
            <a:off x="6007352" y="3730837"/>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5324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8672 0.00416 L -0.09244 0.00416 " pathEditMode="relative" rAng="0" ptsTypes="AA">
                                      <p:cBhvr>
                                        <p:cTn id="6" dur="3000" fill="hold"/>
                                        <p:tgtEl>
                                          <p:spTgt spid="8"/>
                                        </p:tgtEl>
                                        <p:attrNameLst>
                                          <p:attrName>ppt_x</p:attrName>
                                          <p:attrName>ppt_y</p:attrName>
                                        </p:attrNameLst>
                                      </p:cBhvr>
                                      <p:rCtr x="-8958" y="0"/>
                                    </p:animMotion>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45</a:t>
            </a:fld>
            <a:endParaRPr lang="it-IT" dirty="0"/>
          </a:p>
        </p:txBody>
      </p:sp>
      <p:pic>
        <p:nvPicPr>
          <p:cNvPr id="11" name="Immagine 10">
            <a:extLst>
              <a:ext uri="{FF2B5EF4-FFF2-40B4-BE49-F238E27FC236}">
                <a16:creationId xmlns:a16="http://schemas.microsoft.com/office/drawing/2014/main" id="{DEF9AC58-3E1E-A641-8E59-626A61A10F01}"/>
              </a:ext>
            </a:extLst>
          </p:cNvPr>
          <p:cNvPicPr>
            <a:picLocks noChangeAspect="1"/>
          </p:cNvPicPr>
          <p:nvPr/>
        </p:nvPicPr>
        <p:blipFill>
          <a:blip r:embed="rId2"/>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14F97A93-F589-E54F-9633-898F8C0F4357}"/>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SYNCHROLINE</a:t>
            </a:r>
          </a:p>
        </p:txBody>
      </p:sp>
      <p:sp>
        <p:nvSpPr>
          <p:cNvPr id="14" name="CasellaDiTesto 13">
            <a:extLst>
              <a:ext uri="{FF2B5EF4-FFF2-40B4-BE49-F238E27FC236}">
                <a16:creationId xmlns:a16="http://schemas.microsoft.com/office/drawing/2014/main" id="{1EF1E49A-5280-1142-927C-50F3045BD8FA}"/>
              </a:ext>
            </a:extLst>
          </p:cNvPr>
          <p:cNvSpPr txBox="1"/>
          <p:nvPr/>
        </p:nvSpPr>
        <p:spPr>
          <a:xfrm>
            <a:off x="5741848" y="1038048"/>
            <a:ext cx="4749799" cy="759182"/>
          </a:xfrm>
          <a:prstGeom prst="rect">
            <a:avLst/>
          </a:prstGeom>
          <a:noFill/>
        </p:spPr>
        <p:txBody>
          <a:bodyPr wrap="square" rtlCol="0">
            <a:spAutoFit/>
          </a:bodyPr>
          <a:lstStyle/>
          <a:p>
            <a:pPr>
              <a:lnSpc>
                <a:spcPts val="2560"/>
              </a:lnSpc>
            </a:pPr>
            <a:r>
              <a:rPr lang="en" sz="2800" dirty="0">
                <a:solidFill>
                  <a:srgbClr val="2E6097"/>
                </a:solidFill>
                <a:latin typeface="Arial" panose="020B0604020202020204" pitchFamily="34" charset="0"/>
                <a:cs typeface="Arial" panose="020B0604020202020204" pitchFamily="34" charset="0"/>
              </a:rPr>
              <a:t>Full servo, with automatic pre-register and register.</a:t>
            </a:r>
          </a:p>
        </p:txBody>
      </p:sp>
      <p:sp>
        <p:nvSpPr>
          <p:cNvPr id="16" name="CasellaDiTesto 15">
            <a:extLst>
              <a:ext uri="{FF2B5EF4-FFF2-40B4-BE49-F238E27FC236}">
                <a16:creationId xmlns:a16="http://schemas.microsoft.com/office/drawing/2014/main" id="{603E7ECB-662D-1A4B-80C0-3574EC88934A}"/>
              </a:ext>
            </a:extLst>
          </p:cNvPr>
          <p:cNvSpPr txBox="1"/>
          <p:nvPr/>
        </p:nvSpPr>
        <p:spPr>
          <a:xfrm>
            <a:off x="601135" y="1038048"/>
            <a:ext cx="4957454" cy="759182"/>
          </a:xfrm>
          <a:prstGeom prst="rect">
            <a:avLst/>
          </a:prstGeom>
          <a:noFill/>
        </p:spPr>
        <p:txBody>
          <a:bodyPr wrap="square" rtlCol="0">
            <a:spAutoFit/>
          </a:bodyPr>
          <a:lstStyle/>
          <a:p>
            <a:pPr>
              <a:lnSpc>
                <a:spcPts val="2560"/>
              </a:lnSpc>
            </a:pPr>
            <a:r>
              <a:rPr lang="en" sz="2800" dirty="0">
                <a:solidFill>
                  <a:srgbClr val="2E6097"/>
                </a:solidFill>
                <a:latin typeface="Arial" panose="020B0604020202020204" pitchFamily="34" charset="0"/>
                <a:cs typeface="Arial" panose="020B0604020202020204" pitchFamily="34" charset="0"/>
              </a:rPr>
              <a:t>The cutting-edge technology of Lombardi’s range.</a:t>
            </a:r>
          </a:p>
        </p:txBody>
      </p:sp>
      <p:pic>
        <p:nvPicPr>
          <p:cNvPr id="18" name="Immagine 17">
            <a:extLst>
              <a:ext uri="{FF2B5EF4-FFF2-40B4-BE49-F238E27FC236}">
                <a16:creationId xmlns:a16="http://schemas.microsoft.com/office/drawing/2014/main" id="{9BD5600A-B738-7840-B446-D32A180BC96B}"/>
              </a:ext>
            </a:extLst>
          </p:cNvPr>
          <p:cNvPicPr>
            <a:picLocks noChangeAspect="1"/>
          </p:cNvPicPr>
          <p:nvPr/>
        </p:nvPicPr>
        <p:blipFill>
          <a:blip r:embed="rId3"/>
          <a:stretch>
            <a:fillRect/>
          </a:stretch>
        </p:blipFill>
        <p:spPr>
          <a:xfrm>
            <a:off x="266110" y="1038048"/>
            <a:ext cx="241892" cy="418112"/>
          </a:xfrm>
          <a:prstGeom prst="rect">
            <a:avLst/>
          </a:prstGeom>
        </p:spPr>
      </p:pic>
      <p:pic>
        <p:nvPicPr>
          <p:cNvPr id="4" name="Immagine 3">
            <a:extLst>
              <a:ext uri="{FF2B5EF4-FFF2-40B4-BE49-F238E27FC236}">
                <a16:creationId xmlns:a16="http://schemas.microsoft.com/office/drawing/2014/main" id="{FE95BD22-3541-A74D-8556-CC327A5973E7}"/>
              </a:ext>
            </a:extLst>
          </p:cNvPr>
          <p:cNvPicPr>
            <a:picLocks noChangeAspect="1"/>
          </p:cNvPicPr>
          <p:nvPr/>
        </p:nvPicPr>
        <p:blipFill>
          <a:blip r:embed="rId4"/>
          <a:stretch>
            <a:fillRect/>
          </a:stretch>
        </p:blipFill>
        <p:spPr>
          <a:xfrm>
            <a:off x="356839" y="836758"/>
            <a:ext cx="11650677" cy="7761144"/>
          </a:xfrm>
          <a:prstGeom prst="rect">
            <a:avLst/>
          </a:prstGeom>
        </p:spPr>
      </p:pic>
    </p:spTree>
    <p:extLst>
      <p:ext uri="{BB962C8B-B14F-4D97-AF65-F5344CB8AC3E}">
        <p14:creationId xmlns:p14="http://schemas.microsoft.com/office/powerpoint/2010/main" val="3089251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decel="5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Effect transition="in" filter="wipe(left)">
                                      <p:cBhvr>
                                        <p:cTn id="16" dur="2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Effect transition="in" filter="wipe(left)">
                                      <p:cBhvr>
                                        <p:cTn id="21" dur="2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2EECB25-A94F-E149-ABD2-23E29318365F}"/>
              </a:ext>
            </a:extLst>
          </p:cNvPr>
          <p:cNvPicPr>
            <a:picLocks noChangeAspect="1"/>
          </p:cNvPicPr>
          <p:nvPr/>
        </p:nvPicPr>
        <p:blipFill>
          <a:blip r:embed="rId2"/>
          <a:stretch>
            <a:fillRect/>
          </a:stretch>
        </p:blipFill>
        <p:spPr>
          <a:xfrm>
            <a:off x="-71120" y="-583306"/>
            <a:ext cx="12362056" cy="8236219"/>
          </a:xfrm>
          <a:prstGeom prst="rect">
            <a:avLst/>
          </a:prstGeom>
        </p:spPr>
      </p:pic>
      <p:pic>
        <p:nvPicPr>
          <p:cNvPr id="13" name="Immagine 12">
            <a:extLst>
              <a:ext uri="{FF2B5EF4-FFF2-40B4-BE49-F238E27FC236}">
                <a16:creationId xmlns:a16="http://schemas.microsoft.com/office/drawing/2014/main" id="{317BE1D6-D52A-044F-A6B4-1CD3A878BA3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46</a:t>
            </a:fld>
            <a:endParaRPr lang="it-IT" dirty="0"/>
          </a:p>
        </p:txBody>
      </p:sp>
      <p:sp>
        <p:nvSpPr>
          <p:cNvPr id="10" name="Rettangolo 9">
            <a:extLst>
              <a:ext uri="{FF2B5EF4-FFF2-40B4-BE49-F238E27FC236}">
                <a16:creationId xmlns:a16="http://schemas.microsoft.com/office/drawing/2014/main" id="{7F4FF77C-B056-DD40-8945-A834914F244A}"/>
              </a:ext>
            </a:extLst>
          </p:cNvPr>
          <p:cNvSpPr/>
          <p:nvPr/>
        </p:nvSpPr>
        <p:spPr>
          <a:xfrm>
            <a:off x="-71120" y="589279"/>
            <a:ext cx="4108710" cy="3798237"/>
          </a:xfrm>
          <a:prstGeom prst="rect">
            <a:avLst/>
          </a:prstGeom>
          <a:solidFill>
            <a:srgbClr val="00206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FDF17333-6CA6-3E48-9B0E-8D9C3FF5E684}"/>
              </a:ext>
            </a:extLst>
          </p:cNvPr>
          <p:cNvSpPr txBox="1"/>
          <p:nvPr/>
        </p:nvSpPr>
        <p:spPr>
          <a:xfrm>
            <a:off x="550689" y="779150"/>
            <a:ext cx="3291395" cy="2862322"/>
          </a:xfrm>
          <a:prstGeom prst="rect">
            <a:avLst/>
          </a:prstGeom>
          <a:noFill/>
        </p:spPr>
        <p:txBody>
          <a:bodyPr wrap="square" rtlCol="0">
            <a:spAutoFit/>
          </a:bodyPr>
          <a:lstStyle/>
          <a:p>
            <a:r>
              <a:rPr lang="en" dirty="0">
                <a:solidFill>
                  <a:schemeClr val="accent1">
                    <a:lumMod val="20000"/>
                    <a:lumOff val="80000"/>
                  </a:schemeClr>
                </a:solidFill>
                <a:latin typeface="Arial" panose="020B0604020202020204" pitchFamily="34" charset="0"/>
                <a:cs typeface="Arial" panose="020B0604020202020204" pitchFamily="34" charset="0"/>
              </a:rPr>
              <a:t>Designed to deliver the </a:t>
            </a:r>
            <a:r>
              <a:rPr lang="en" b="1" dirty="0">
                <a:solidFill>
                  <a:srgbClr val="F6AB31"/>
                </a:solidFill>
                <a:latin typeface="Arial" panose="020B0604020202020204" pitchFamily="34" charset="0"/>
                <a:cs typeface="Arial" panose="020B0604020202020204" pitchFamily="34" charset="0"/>
              </a:rPr>
              <a:t>Best Performance</a:t>
            </a:r>
            <a:r>
              <a:rPr lang="en" dirty="0">
                <a:solidFill>
                  <a:srgbClr val="ABC66D"/>
                </a:solidFill>
                <a:latin typeface="Arial" panose="020B0604020202020204" pitchFamily="34" charset="0"/>
                <a:cs typeface="Arial" panose="020B0604020202020204" pitchFamily="34" charset="0"/>
              </a:rPr>
              <a:t> </a:t>
            </a:r>
            <a:r>
              <a:rPr lang="en" dirty="0">
                <a:solidFill>
                  <a:schemeClr val="accent1">
                    <a:lumMod val="20000"/>
                    <a:lumOff val="80000"/>
                  </a:schemeClr>
                </a:solidFill>
                <a:latin typeface="Arial" panose="020B0604020202020204" pitchFamily="34" charset="0"/>
                <a:cs typeface="Arial" panose="020B0604020202020204" pitchFamily="34" charset="0"/>
              </a:rPr>
              <a:t>for label and  packaging printing. The name ‘</a:t>
            </a:r>
            <a:r>
              <a:rPr lang="en" b="1" dirty="0">
                <a:solidFill>
                  <a:srgbClr val="F6AB31"/>
                </a:solidFill>
                <a:latin typeface="Arial" panose="020B0604020202020204" pitchFamily="34" charset="0"/>
                <a:cs typeface="Arial" panose="020B0604020202020204" pitchFamily="34" charset="0"/>
              </a:rPr>
              <a:t>Universal Machine</a:t>
            </a:r>
            <a:r>
              <a:rPr lang="en" dirty="0">
                <a:solidFill>
                  <a:schemeClr val="accent1">
                    <a:lumMod val="20000"/>
                    <a:lumOff val="80000"/>
                  </a:schemeClr>
                </a:solidFill>
                <a:latin typeface="Arial" panose="020B0604020202020204" pitchFamily="34" charset="0"/>
                <a:cs typeface="Arial" panose="020B0604020202020204" pitchFamily="34" charset="0"/>
              </a:rPr>
              <a:t>’ has been gained because there are </a:t>
            </a:r>
            <a:r>
              <a:rPr lang="en" b="1" dirty="0">
                <a:solidFill>
                  <a:srgbClr val="F6AB31"/>
                </a:solidFill>
                <a:latin typeface="Arial" panose="020B0604020202020204" pitchFamily="34" charset="0"/>
                <a:cs typeface="Arial" panose="020B0604020202020204" pitchFamily="34" charset="0"/>
              </a:rPr>
              <a:t>no limitations</a:t>
            </a:r>
            <a:r>
              <a:rPr lang="en" b="1" dirty="0">
                <a:solidFill>
                  <a:srgbClr val="ABC66D"/>
                </a:solidFill>
                <a:latin typeface="Arial" panose="020B0604020202020204" pitchFamily="34" charset="0"/>
                <a:cs typeface="Arial" panose="020B0604020202020204" pitchFamily="34" charset="0"/>
              </a:rPr>
              <a:t> </a:t>
            </a:r>
            <a:r>
              <a:rPr lang="en" dirty="0">
                <a:solidFill>
                  <a:schemeClr val="accent1">
                    <a:lumMod val="20000"/>
                    <a:lumOff val="80000"/>
                  </a:schemeClr>
                </a:solidFill>
                <a:latin typeface="Arial" panose="020B0604020202020204" pitchFamily="34" charset="0"/>
                <a:cs typeface="Arial" panose="020B0604020202020204" pitchFamily="34" charset="0"/>
              </a:rPr>
              <a:t>of printable materials: BOPP, PVC, PE, PET, paper, adhesive paper, thermal paper, paired materials, cardboard.</a:t>
            </a:r>
          </a:p>
        </p:txBody>
      </p:sp>
      <p:pic>
        <p:nvPicPr>
          <p:cNvPr id="11" name="Immagine 10">
            <a:extLst>
              <a:ext uri="{FF2B5EF4-FFF2-40B4-BE49-F238E27FC236}">
                <a16:creationId xmlns:a16="http://schemas.microsoft.com/office/drawing/2014/main" id="{691E6DED-73D9-9240-90DD-C770D0B571AA}"/>
              </a:ext>
            </a:extLst>
          </p:cNvPr>
          <p:cNvPicPr>
            <a:picLocks noChangeAspect="1"/>
          </p:cNvPicPr>
          <p:nvPr/>
        </p:nvPicPr>
        <p:blipFill>
          <a:blip r:embed="rId4"/>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6429FD7D-A90B-A64D-8CDB-609F0D120B84}"/>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SYNCHROLINE</a:t>
            </a:r>
          </a:p>
        </p:txBody>
      </p:sp>
      <p:pic>
        <p:nvPicPr>
          <p:cNvPr id="14" name="Immagine 13">
            <a:extLst>
              <a:ext uri="{FF2B5EF4-FFF2-40B4-BE49-F238E27FC236}">
                <a16:creationId xmlns:a16="http://schemas.microsoft.com/office/drawing/2014/main" id="{BF2C0503-6FC7-DC4E-9F4D-F4E3425B46F3}"/>
              </a:ext>
            </a:extLst>
          </p:cNvPr>
          <p:cNvPicPr>
            <a:picLocks noChangeAspect="1"/>
          </p:cNvPicPr>
          <p:nvPr/>
        </p:nvPicPr>
        <p:blipFill>
          <a:blip r:embed="rId5"/>
          <a:stretch>
            <a:fillRect/>
          </a:stretch>
        </p:blipFill>
        <p:spPr>
          <a:xfrm>
            <a:off x="239193" y="155952"/>
            <a:ext cx="447030" cy="45719"/>
          </a:xfrm>
          <a:prstGeom prst="rect">
            <a:avLst/>
          </a:prstGeom>
        </p:spPr>
      </p:pic>
      <p:sp>
        <p:nvSpPr>
          <p:cNvPr id="15" name="CasellaDiTesto 14">
            <a:extLst>
              <a:ext uri="{FF2B5EF4-FFF2-40B4-BE49-F238E27FC236}">
                <a16:creationId xmlns:a16="http://schemas.microsoft.com/office/drawing/2014/main" id="{1214B9F0-385A-4C4B-8FBE-0E85E37DFE51}"/>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Tree>
    <p:extLst>
      <p:ext uri="{BB962C8B-B14F-4D97-AF65-F5344CB8AC3E}">
        <p14:creationId xmlns:p14="http://schemas.microsoft.com/office/powerpoint/2010/main" val="31988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00064 -0.08727 L -0.00105 -0.00139 " pathEditMode="fixed" rAng="0" ptsTypes="AA">
                                      <p:cBhvr>
                                        <p:cTn id="6" dur="15000" fill="hold"/>
                                        <p:tgtEl>
                                          <p:spTgt spid="7"/>
                                        </p:tgtEl>
                                        <p:attrNameLst>
                                          <p:attrName>ppt_x</p:attrName>
                                          <p:attrName>ppt_y</p:attrName>
                                        </p:attrNameLst>
                                      </p:cBhvr>
                                      <p:rCtr x="-91" y="4514"/>
                                    </p:animMotion>
                                  </p:childTnLst>
                                </p:cTn>
                              </p:par>
                              <p:par>
                                <p:cTn id="7" presetID="2" presetClass="entr" presetSubtype="8"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00" fill="hold"/>
                                        <p:tgtEl>
                                          <p:spTgt spid="10"/>
                                        </p:tgtEl>
                                        <p:attrNameLst>
                                          <p:attrName>ppt_x</p:attrName>
                                        </p:attrNameLst>
                                      </p:cBhvr>
                                      <p:tavLst>
                                        <p:tav tm="0">
                                          <p:val>
                                            <p:strVal val="0-#ppt_w/2"/>
                                          </p:val>
                                        </p:tav>
                                        <p:tav tm="100000">
                                          <p:val>
                                            <p:strVal val="#ppt_x"/>
                                          </p:val>
                                        </p:tav>
                                      </p:tavLst>
                                    </p:anim>
                                    <p:anim calcmode="lin" valueType="num">
                                      <p:cBhvr additive="base">
                                        <p:cTn id="10" dur="100" fill="hold"/>
                                        <p:tgtEl>
                                          <p:spTgt spid="10"/>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50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A397054-1E16-DE44-953B-3304EF255390}"/>
              </a:ext>
            </a:extLst>
          </p:cNvPr>
          <p:cNvPicPr>
            <a:picLocks noChangeAspect="1"/>
          </p:cNvPicPr>
          <p:nvPr/>
        </p:nvPicPr>
        <p:blipFill>
          <a:blip r:embed="rId2"/>
          <a:stretch>
            <a:fillRect/>
          </a:stretch>
        </p:blipFill>
        <p:spPr>
          <a:xfrm>
            <a:off x="430449" y="1263674"/>
            <a:ext cx="11649775" cy="4527526"/>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47</a:t>
            </a:fld>
            <a:endParaRPr lang="it-IT" dirty="0"/>
          </a:p>
        </p:txBody>
      </p:sp>
      <p:pic>
        <p:nvPicPr>
          <p:cNvPr id="10" name="Immagine 9">
            <a:extLst>
              <a:ext uri="{FF2B5EF4-FFF2-40B4-BE49-F238E27FC236}">
                <a16:creationId xmlns:a16="http://schemas.microsoft.com/office/drawing/2014/main" id="{10AD7C48-477F-BD46-9766-ECEBA1F27095}"/>
              </a:ext>
            </a:extLst>
          </p:cNvPr>
          <p:cNvPicPr>
            <a:picLocks noChangeAspect="1"/>
          </p:cNvPicPr>
          <p:nvPr/>
        </p:nvPicPr>
        <p:blipFill>
          <a:blip r:embed="rId3"/>
          <a:stretch>
            <a:fillRect/>
          </a:stretch>
        </p:blipFill>
        <p:spPr>
          <a:xfrm>
            <a:off x="8590689" y="1213"/>
            <a:ext cx="1612900" cy="368300"/>
          </a:xfrm>
          <a:prstGeom prst="rect">
            <a:avLst/>
          </a:prstGeom>
        </p:spPr>
      </p:pic>
      <p:sp>
        <p:nvSpPr>
          <p:cNvPr id="14" name="Segnaposto numero diapositiva 1">
            <a:extLst>
              <a:ext uri="{FF2B5EF4-FFF2-40B4-BE49-F238E27FC236}">
                <a16:creationId xmlns:a16="http://schemas.microsoft.com/office/drawing/2014/main" id="{84754500-538D-4D41-9096-8DB592BABA3D}"/>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SYNCHROLINE</a:t>
            </a:r>
          </a:p>
        </p:txBody>
      </p:sp>
    </p:spTree>
    <p:extLst>
      <p:ext uri="{BB962C8B-B14F-4D97-AF65-F5344CB8AC3E}">
        <p14:creationId xmlns:p14="http://schemas.microsoft.com/office/powerpoint/2010/main" val="126601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48</a:t>
            </a:fld>
            <a:endParaRPr lang="it-IT" dirty="0"/>
          </a:p>
        </p:txBody>
      </p:sp>
      <p:sp>
        <p:nvSpPr>
          <p:cNvPr id="3" name="CasellaDiTesto 2">
            <a:extLst>
              <a:ext uri="{FF2B5EF4-FFF2-40B4-BE49-F238E27FC236}">
                <a16:creationId xmlns:a16="http://schemas.microsoft.com/office/drawing/2014/main" id="{7727B28C-5640-C841-9497-3C922B3A9FE1}"/>
              </a:ext>
            </a:extLst>
          </p:cNvPr>
          <p:cNvSpPr txBox="1"/>
          <p:nvPr/>
        </p:nvSpPr>
        <p:spPr>
          <a:xfrm>
            <a:off x="1" y="2604378"/>
            <a:ext cx="12192000" cy="1320426"/>
          </a:xfrm>
          <a:prstGeom prst="rect">
            <a:avLst/>
          </a:prstGeom>
          <a:noFill/>
        </p:spPr>
        <p:txBody>
          <a:bodyPr wrap="square" rtlCol="0">
            <a:spAutoFit/>
          </a:bodyPr>
          <a:lstStyle/>
          <a:p>
            <a:pPr algn="ctr">
              <a:lnSpc>
                <a:spcPts val="7500"/>
              </a:lnSpc>
            </a:pPr>
            <a:r>
              <a:rPr lang="it-IT" sz="15000" b="1" spc="-300" dirty="0">
                <a:solidFill>
                  <a:srgbClr val="00B0F0"/>
                </a:solidFill>
                <a:latin typeface="Arial Black" panose="020B0604020202020204" pitchFamily="34" charset="0"/>
                <a:cs typeface="Arial Black" panose="020B0604020202020204" pitchFamily="34" charset="0"/>
              </a:rPr>
              <a:t>INVICTA</a:t>
            </a:r>
          </a:p>
        </p:txBody>
      </p:sp>
      <p:sp>
        <p:nvSpPr>
          <p:cNvPr id="5" name="CasellaDiTesto 4">
            <a:extLst>
              <a:ext uri="{FF2B5EF4-FFF2-40B4-BE49-F238E27FC236}">
                <a16:creationId xmlns:a16="http://schemas.microsoft.com/office/drawing/2014/main" id="{FDF17333-6CA6-3E48-9B0E-8D9C3FF5E684}"/>
              </a:ext>
            </a:extLst>
          </p:cNvPr>
          <p:cNvSpPr txBox="1"/>
          <p:nvPr/>
        </p:nvSpPr>
        <p:spPr>
          <a:xfrm>
            <a:off x="1" y="3914124"/>
            <a:ext cx="12192000" cy="584775"/>
          </a:xfrm>
          <a:prstGeom prst="rect">
            <a:avLst/>
          </a:prstGeom>
          <a:noFill/>
        </p:spPr>
        <p:txBody>
          <a:bodyPr wrap="square" rtlCol="0">
            <a:spAutoFit/>
          </a:bodyPr>
          <a:lstStyle/>
          <a:p>
            <a:pPr algn="ctr"/>
            <a:r>
              <a:rPr lang="en" sz="3200" dirty="0">
                <a:solidFill>
                  <a:srgbClr val="2E6097"/>
                </a:solidFill>
                <a:latin typeface="Arial" panose="020B0604020202020204" pitchFamily="34" charset="0"/>
                <a:cs typeface="Arial" panose="020B0604020202020204" pitchFamily="34" charset="0"/>
              </a:rPr>
              <a:t>Mid web </a:t>
            </a:r>
            <a:r>
              <a:rPr lang="en" sz="3200" dirty="0" err="1">
                <a:solidFill>
                  <a:srgbClr val="2E6097"/>
                </a:solidFill>
                <a:latin typeface="Arial" panose="020B0604020202020204" pitchFamily="34" charset="0"/>
                <a:cs typeface="Arial" panose="020B0604020202020204" pitchFamily="34" charset="0"/>
              </a:rPr>
              <a:t>flexo</a:t>
            </a:r>
            <a:r>
              <a:rPr lang="en" sz="3200" dirty="0">
                <a:solidFill>
                  <a:srgbClr val="2E6097"/>
                </a:solidFill>
                <a:latin typeface="Arial" panose="020B0604020202020204" pitchFamily="34" charset="0"/>
                <a:cs typeface="Arial" panose="020B0604020202020204" pitchFamily="34" charset="0"/>
              </a:rPr>
              <a:t> packaging press.</a:t>
            </a:r>
            <a:endParaRPr lang="it-IT" sz="3200" spc="-300" dirty="0">
              <a:solidFill>
                <a:srgbClr val="2E6097"/>
              </a:solidFill>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B68C9EB6-8D70-084F-9E9E-F02ECA3C20A4}"/>
              </a:ext>
            </a:extLst>
          </p:cNvPr>
          <p:cNvCxnSpPr>
            <a:cxnSpLocks/>
          </p:cNvCxnSpPr>
          <p:nvPr/>
        </p:nvCxnSpPr>
        <p:spPr>
          <a:xfrm rot="5400000">
            <a:off x="6232218" y="268111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ttangolo con angoli arrotondati 7">
            <a:extLst>
              <a:ext uri="{FF2B5EF4-FFF2-40B4-BE49-F238E27FC236}">
                <a16:creationId xmlns:a16="http://schemas.microsoft.com/office/drawing/2014/main" id="{6F67F215-FE67-7B4C-A4DA-337379416596}"/>
              </a:ext>
            </a:extLst>
          </p:cNvPr>
          <p:cNvSpPr/>
          <p:nvPr/>
        </p:nvSpPr>
        <p:spPr>
          <a:xfrm>
            <a:off x="6007352" y="3730837"/>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4884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8672 0.00416 L -0.09244 0.00416 " pathEditMode="relative" rAng="0" ptsTypes="AA">
                                      <p:cBhvr>
                                        <p:cTn id="6" dur="3000" fill="hold"/>
                                        <p:tgtEl>
                                          <p:spTgt spid="8"/>
                                        </p:tgtEl>
                                        <p:attrNameLst>
                                          <p:attrName>ppt_x</p:attrName>
                                          <p:attrName>ppt_y</p:attrName>
                                        </p:attrNameLst>
                                      </p:cBhvr>
                                      <p:rCtr x="-8958" y="0"/>
                                    </p:animMotion>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6993E3B-A923-8D42-A721-23BE372EA30D}"/>
              </a:ext>
            </a:extLst>
          </p:cNvPr>
          <p:cNvPicPr>
            <a:picLocks noChangeAspect="1"/>
          </p:cNvPicPr>
          <p:nvPr/>
        </p:nvPicPr>
        <p:blipFill>
          <a:blip r:embed="rId2"/>
          <a:stretch>
            <a:fillRect/>
          </a:stretch>
        </p:blipFill>
        <p:spPr>
          <a:xfrm>
            <a:off x="0" y="1417639"/>
            <a:ext cx="12192000" cy="6020972"/>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49</a:t>
            </a:fld>
            <a:endParaRPr lang="it-IT" dirty="0"/>
          </a:p>
        </p:txBody>
      </p:sp>
      <p:pic>
        <p:nvPicPr>
          <p:cNvPr id="11" name="Immagine 10">
            <a:extLst>
              <a:ext uri="{FF2B5EF4-FFF2-40B4-BE49-F238E27FC236}">
                <a16:creationId xmlns:a16="http://schemas.microsoft.com/office/drawing/2014/main" id="{DEF9AC58-3E1E-A641-8E59-626A61A10F01}"/>
              </a:ext>
            </a:extLst>
          </p:cNvPr>
          <p:cNvPicPr>
            <a:picLocks noChangeAspect="1"/>
          </p:cNvPicPr>
          <p:nvPr/>
        </p:nvPicPr>
        <p:blipFill>
          <a:blip r:embed="rId3"/>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14F97A93-F589-E54F-9633-898F8C0F4357}"/>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INVICTA</a:t>
            </a:r>
          </a:p>
        </p:txBody>
      </p:sp>
      <p:pic>
        <p:nvPicPr>
          <p:cNvPr id="18" name="Immagine 17">
            <a:extLst>
              <a:ext uri="{FF2B5EF4-FFF2-40B4-BE49-F238E27FC236}">
                <a16:creationId xmlns:a16="http://schemas.microsoft.com/office/drawing/2014/main" id="{9BD5600A-B738-7840-B446-D32A180BC96B}"/>
              </a:ext>
            </a:extLst>
          </p:cNvPr>
          <p:cNvPicPr>
            <a:picLocks noChangeAspect="1"/>
          </p:cNvPicPr>
          <p:nvPr/>
        </p:nvPicPr>
        <p:blipFill>
          <a:blip r:embed="rId4"/>
          <a:stretch>
            <a:fillRect/>
          </a:stretch>
        </p:blipFill>
        <p:spPr>
          <a:xfrm>
            <a:off x="266110" y="1038048"/>
            <a:ext cx="241892" cy="418112"/>
          </a:xfrm>
          <a:prstGeom prst="rect">
            <a:avLst/>
          </a:prstGeom>
        </p:spPr>
      </p:pic>
      <p:sp>
        <p:nvSpPr>
          <p:cNvPr id="13" name="CasellaDiTesto 12">
            <a:extLst>
              <a:ext uri="{FF2B5EF4-FFF2-40B4-BE49-F238E27FC236}">
                <a16:creationId xmlns:a16="http://schemas.microsoft.com/office/drawing/2014/main" id="{EA456DBE-CF2F-2344-829E-64DE428FD14D}"/>
              </a:ext>
            </a:extLst>
          </p:cNvPr>
          <p:cNvSpPr txBox="1"/>
          <p:nvPr/>
        </p:nvSpPr>
        <p:spPr>
          <a:xfrm>
            <a:off x="868765" y="1038048"/>
            <a:ext cx="4957454" cy="759182"/>
          </a:xfrm>
          <a:prstGeom prst="rect">
            <a:avLst/>
          </a:prstGeom>
          <a:noFill/>
        </p:spPr>
        <p:txBody>
          <a:bodyPr wrap="square" rtlCol="0">
            <a:spAutoFit/>
          </a:bodyPr>
          <a:lstStyle/>
          <a:p>
            <a:pPr>
              <a:lnSpc>
                <a:spcPts val="2560"/>
              </a:lnSpc>
            </a:pPr>
            <a:r>
              <a:rPr lang="en" sz="2800" dirty="0">
                <a:solidFill>
                  <a:srgbClr val="2E6097"/>
                </a:solidFill>
                <a:latin typeface="Arial" panose="020B0604020202020204" pitchFamily="34" charset="0"/>
                <a:cs typeface="Arial" panose="020B0604020202020204" pitchFamily="34" charset="0"/>
              </a:rPr>
              <a:t>Automatic pre-register </a:t>
            </a:r>
          </a:p>
          <a:p>
            <a:pPr>
              <a:lnSpc>
                <a:spcPts val="2560"/>
              </a:lnSpc>
            </a:pPr>
            <a:r>
              <a:rPr lang="en" sz="2800" dirty="0">
                <a:solidFill>
                  <a:srgbClr val="2E6097"/>
                </a:solidFill>
                <a:latin typeface="Arial" panose="020B0604020202020204" pitchFamily="34" charset="0"/>
                <a:cs typeface="Arial" panose="020B0604020202020204" pitchFamily="34" charset="0"/>
              </a:rPr>
              <a:t>and register.</a:t>
            </a:r>
          </a:p>
        </p:txBody>
      </p:sp>
    </p:spTree>
    <p:extLst>
      <p:ext uri="{BB962C8B-B14F-4D97-AF65-F5344CB8AC3E}">
        <p14:creationId xmlns:p14="http://schemas.microsoft.com/office/powerpoint/2010/main" val="3911663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decel="5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2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a:extLst>
              <a:ext uri="{FF2B5EF4-FFF2-40B4-BE49-F238E27FC236}">
                <a16:creationId xmlns:a16="http://schemas.microsoft.com/office/drawing/2014/main" id="{8E0E98BF-BA41-2D4C-8EEB-32271E5057DB}"/>
              </a:ext>
            </a:extLst>
          </p:cNvPr>
          <p:cNvSpPr/>
          <p:nvPr/>
        </p:nvSpPr>
        <p:spPr>
          <a:xfrm>
            <a:off x="-226852" y="-963654"/>
            <a:ext cx="12418852" cy="9369665"/>
          </a:xfrm>
          <a:prstGeom prst="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36D68AA4-8028-5A4F-A214-DE24D9803341}"/>
              </a:ext>
            </a:extLst>
          </p:cNvPr>
          <p:cNvPicPr>
            <a:picLocks noChangeAspect="1"/>
          </p:cNvPicPr>
          <p:nvPr/>
        </p:nvPicPr>
        <p:blipFill>
          <a:blip r:embed="rId2"/>
          <a:stretch>
            <a:fillRect/>
          </a:stretch>
        </p:blipFill>
        <p:spPr>
          <a:xfrm>
            <a:off x="-163596" y="-154837"/>
            <a:ext cx="10706099" cy="7140144"/>
          </a:xfrm>
          <a:prstGeom prst="rect">
            <a:avLst/>
          </a:prstGeom>
        </p:spPr>
      </p:pic>
      <p:pic>
        <p:nvPicPr>
          <p:cNvPr id="14" name="Immagine 13">
            <a:extLst>
              <a:ext uri="{FF2B5EF4-FFF2-40B4-BE49-F238E27FC236}">
                <a16:creationId xmlns:a16="http://schemas.microsoft.com/office/drawing/2014/main" id="{1F1A65CD-91B3-084B-AB00-FC606101AE1B}"/>
              </a:ext>
            </a:extLst>
          </p:cNvPr>
          <p:cNvPicPr>
            <a:picLocks noChangeAspect="1"/>
          </p:cNvPicPr>
          <p:nvPr/>
        </p:nvPicPr>
        <p:blipFill>
          <a:blip r:embed="rId3"/>
          <a:stretch>
            <a:fillRect/>
          </a:stretch>
        </p:blipFill>
        <p:spPr>
          <a:xfrm>
            <a:off x="-166604" y="0"/>
            <a:ext cx="10324774" cy="6885830"/>
          </a:xfrm>
          <a:prstGeom prst="rect">
            <a:avLst/>
          </a:prstGeom>
        </p:spPr>
      </p:pic>
      <p:pic>
        <p:nvPicPr>
          <p:cNvPr id="32" name="Immagine 31">
            <a:extLst>
              <a:ext uri="{FF2B5EF4-FFF2-40B4-BE49-F238E27FC236}">
                <a16:creationId xmlns:a16="http://schemas.microsoft.com/office/drawing/2014/main" id="{66C58303-2EB5-EB4F-8554-B68E0FD5ED8B}"/>
              </a:ext>
            </a:extLst>
          </p:cNvPr>
          <p:cNvPicPr>
            <a:picLocks noChangeAspect="1"/>
          </p:cNvPicPr>
          <p:nvPr/>
        </p:nvPicPr>
        <p:blipFill>
          <a:blip r:embed="rId4"/>
          <a:stretch>
            <a:fillRect/>
          </a:stretch>
        </p:blipFill>
        <p:spPr>
          <a:xfrm>
            <a:off x="-213869" y="-963653"/>
            <a:ext cx="10706099" cy="9369664"/>
          </a:xfrm>
          <a:prstGeom prst="rect">
            <a:avLst/>
          </a:prstGeom>
        </p:spPr>
      </p:pic>
      <p:sp>
        <p:nvSpPr>
          <p:cNvPr id="26" name="Rettangolo 25">
            <a:extLst>
              <a:ext uri="{FF2B5EF4-FFF2-40B4-BE49-F238E27FC236}">
                <a16:creationId xmlns:a16="http://schemas.microsoft.com/office/drawing/2014/main" id="{DE80AD63-45DB-DE4C-AEAB-38D855746BC7}"/>
              </a:ext>
            </a:extLst>
          </p:cNvPr>
          <p:cNvSpPr/>
          <p:nvPr/>
        </p:nvSpPr>
        <p:spPr>
          <a:xfrm>
            <a:off x="6253995" y="-963656"/>
            <a:ext cx="4317999" cy="9369664"/>
          </a:xfrm>
          <a:prstGeom prst="rect">
            <a:avLst/>
          </a:prstGeom>
          <a:gradFill>
            <a:gsLst>
              <a:gs pos="8000">
                <a:srgbClr val="2E6097"/>
              </a:gs>
              <a:gs pos="100000">
                <a:srgbClr val="2E6097">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715D926C-A2F9-B44E-9959-DF99084B5975}"/>
              </a:ext>
            </a:extLst>
          </p:cNvPr>
          <p:cNvSpPr txBox="1"/>
          <p:nvPr/>
        </p:nvSpPr>
        <p:spPr>
          <a:xfrm>
            <a:off x="8354878" y="774616"/>
            <a:ext cx="3426814" cy="1861728"/>
          </a:xfrm>
          <a:prstGeom prst="rect">
            <a:avLst/>
          </a:prstGeom>
          <a:noFill/>
        </p:spPr>
        <p:txBody>
          <a:bodyPr wrap="square" rtlCol="0">
            <a:spAutoFit/>
          </a:bodyPr>
          <a:lstStyle/>
          <a:p>
            <a:pPr>
              <a:lnSpc>
                <a:spcPts val="4480"/>
              </a:lnSpc>
            </a:pPr>
            <a:r>
              <a:rPr lang="it-IT" sz="5400" b="1" spc="-300" dirty="0" err="1">
                <a:solidFill>
                  <a:schemeClr val="accent1">
                    <a:lumMod val="20000"/>
                    <a:lumOff val="80000"/>
                  </a:schemeClr>
                </a:solidFill>
                <a:latin typeface="Arial Black" panose="020B0604020202020204" pitchFamily="34" charset="0"/>
                <a:cs typeface="Arial Black" panose="020B0604020202020204" pitchFamily="34" charset="0"/>
              </a:rPr>
              <a:t>LombardiHead</a:t>
            </a:r>
            <a:endParaRPr lang="it-IT" sz="5400" b="1" spc="-300" dirty="0">
              <a:solidFill>
                <a:schemeClr val="accent1">
                  <a:lumMod val="20000"/>
                  <a:lumOff val="80000"/>
                </a:schemeClr>
              </a:solidFill>
              <a:latin typeface="Arial Black" panose="020B0604020202020204" pitchFamily="34" charset="0"/>
              <a:cs typeface="Arial Black" panose="020B0604020202020204" pitchFamily="34" charset="0"/>
            </a:endParaRPr>
          </a:p>
          <a:p>
            <a:pPr>
              <a:lnSpc>
                <a:spcPts val="4480"/>
              </a:lnSpc>
            </a:pPr>
            <a:r>
              <a:rPr lang="it-IT" sz="5400" b="1" spc="-300" dirty="0">
                <a:solidFill>
                  <a:schemeClr val="accent1">
                    <a:lumMod val="20000"/>
                    <a:lumOff val="80000"/>
                  </a:schemeClr>
                </a:solidFill>
                <a:latin typeface="Arial Black" panose="020B0604020202020204" pitchFamily="34" charset="0"/>
                <a:cs typeface="Arial Black" panose="020B0604020202020204" pitchFamily="34" charset="0"/>
              </a:rPr>
              <a:t>Quarters</a:t>
            </a:r>
          </a:p>
        </p:txBody>
      </p:sp>
      <p:sp>
        <p:nvSpPr>
          <p:cNvPr id="7" name="CasellaDiTesto 6">
            <a:extLst>
              <a:ext uri="{FF2B5EF4-FFF2-40B4-BE49-F238E27FC236}">
                <a16:creationId xmlns:a16="http://schemas.microsoft.com/office/drawing/2014/main" id="{DA90AE7E-2CE3-8442-8901-0750269105E3}"/>
              </a:ext>
            </a:extLst>
          </p:cNvPr>
          <p:cNvSpPr txBox="1"/>
          <p:nvPr/>
        </p:nvSpPr>
        <p:spPr>
          <a:xfrm>
            <a:off x="8454221" y="3301446"/>
            <a:ext cx="3116455" cy="2677656"/>
          </a:xfrm>
          <a:prstGeom prst="rect">
            <a:avLst/>
          </a:prstGeom>
          <a:noFill/>
        </p:spPr>
        <p:txBody>
          <a:bodyPr wrap="square" rtlCol="0">
            <a:spAutoFit/>
          </a:bodyPr>
          <a:lstStyle/>
          <a:p>
            <a:r>
              <a:rPr lang="it-IT" sz="1400" dirty="0">
                <a:solidFill>
                  <a:schemeClr val="bg1"/>
                </a:solidFill>
              </a:rPr>
              <a:t>Lombardi </a:t>
            </a:r>
            <a:r>
              <a:rPr lang="it-IT" sz="1400" dirty="0" err="1">
                <a:solidFill>
                  <a:schemeClr val="bg1"/>
                </a:solidFill>
              </a:rPr>
              <a:t>Converting</a:t>
            </a:r>
            <a:r>
              <a:rPr lang="it-IT" sz="1400" dirty="0">
                <a:solidFill>
                  <a:schemeClr val="bg1"/>
                </a:solidFill>
              </a:rPr>
              <a:t> </a:t>
            </a:r>
            <a:r>
              <a:rPr lang="it-IT" sz="1400" dirty="0" err="1">
                <a:solidFill>
                  <a:schemeClr val="bg1"/>
                </a:solidFill>
              </a:rPr>
              <a:t>Machinery</a:t>
            </a:r>
            <a:r>
              <a:rPr lang="it-IT" sz="1400" dirty="0">
                <a:solidFill>
                  <a:schemeClr val="bg1"/>
                </a:solidFill>
              </a:rPr>
              <a:t> </a:t>
            </a:r>
            <a:r>
              <a:rPr lang="it-IT" sz="1400" dirty="0" err="1">
                <a:solidFill>
                  <a:schemeClr val="bg1"/>
                </a:solidFill>
              </a:rPr>
              <a:t>was</a:t>
            </a:r>
            <a:r>
              <a:rPr lang="it-IT" sz="1400" dirty="0">
                <a:solidFill>
                  <a:schemeClr val="bg1"/>
                </a:solidFill>
              </a:rPr>
              <a:t> </a:t>
            </a:r>
            <a:r>
              <a:rPr lang="it-IT" sz="1400" dirty="0" err="1">
                <a:solidFill>
                  <a:schemeClr val="bg1"/>
                </a:solidFill>
              </a:rPr>
              <a:t>founded</a:t>
            </a:r>
            <a:r>
              <a:rPr lang="it-IT" sz="1400" dirty="0">
                <a:solidFill>
                  <a:schemeClr val="bg1"/>
                </a:solidFill>
              </a:rPr>
              <a:t> 35 </a:t>
            </a:r>
            <a:r>
              <a:rPr lang="it-IT" sz="1400" dirty="0" err="1">
                <a:solidFill>
                  <a:schemeClr val="bg1"/>
                </a:solidFill>
              </a:rPr>
              <a:t>years</a:t>
            </a:r>
            <a:r>
              <a:rPr lang="it-IT" sz="1400" dirty="0">
                <a:solidFill>
                  <a:schemeClr val="bg1"/>
                </a:solidFill>
              </a:rPr>
              <a:t> ago in Brescia </a:t>
            </a:r>
            <a:r>
              <a:rPr lang="it-IT" sz="1400" dirty="0" err="1">
                <a:solidFill>
                  <a:schemeClr val="bg1"/>
                </a:solidFill>
              </a:rPr>
              <a:t>Italy</a:t>
            </a:r>
            <a:r>
              <a:rPr lang="it-IT" sz="1400" dirty="0">
                <a:solidFill>
                  <a:schemeClr val="bg1"/>
                </a:solidFill>
              </a:rPr>
              <a:t>.   </a:t>
            </a:r>
            <a:r>
              <a:rPr lang="it-IT" sz="1400" dirty="0" err="1">
                <a:solidFill>
                  <a:schemeClr val="bg1"/>
                </a:solidFill>
              </a:rPr>
              <a:t>We</a:t>
            </a:r>
            <a:r>
              <a:rPr lang="it-IT" sz="1400" dirty="0">
                <a:solidFill>
                  <a:schemeClr val="bg1"/>
                </a:solidFill>
              </a:rPr>
              <a:t> </a:t>
            </a:r>
            <a:r>
              <a:rPr lang="it-IT" sz="1400" dirty="0" err="1">
                <a:solidFill>
                  <a:schemeClr val="bg1"/>
                </a:solidFill>
              </a:rPr>
              <a:t>specialize</a:t>
            </a:r>
            <a:r>
              <a:rPr lang="it-IT" sz="1400" dirty="0">
                <a:solidFill>
                  <a:schemeClr val="bg1"/>
                </a:solidFill>
              </a:rPr>
              <a:t> in the production of printing &amp; </a:t>
            </a:r>
            <a:r>
              <a:rPr lang="it-IT" sz="1400" dirty="0" err="1">
                <a:solidFill>
                  <a:schemeClr val="bg1"/>
                </a:solidFill>
              </a:rPr>
              <a:t>converting</a:t>
            </a:r>
            <a:r>
              <a:rPr lang="it-IT" sz="1400" dirty="0">
                <a:solidFill>
                  <a:schemeClr val="bg1"/>
                </a:solidFill>
              </a:rPr>
              <a:t> </a:t>
            </a:r>
            <a:r>
              <a:rPr lang="it-IT" sz="1400" dirty="0" err="1">
                <a:solidFill>
                  <a:schemeClr val="bg1"/>
                </a:solidFill>
              </a:rPr>
              <a:t>machinery</a:t>
            </a:r>
            <a:r>
              <a:rPr lang="it-IT" sz="1400" dirty="0">
                <a:solidFill>
                  <a:schemeClr val="bg1"/>
                </a:solidFill>
              </a:rPr>
              <a:t> for the </a:t>
            </a:r>
            <a:r>
              <a:rPr lang="it-IT" sz="1400" dirty="0" err="1">
                <a:solidFill>
                  <a:schemeClr val="bg1"/>
                </a:solidFill>
              </a:rPr>
              <a:t>narrow</a:t>
            </a:r>
            <a:r>
              <a:rPr lang="it-IT" sz="1400" dirty="0">
                <a:solidFill>
                  <a:schemeClr val="bg1"/>
                </a:solidFill>
              </a:rPr>
              <a:t> and </a:t>
            </a:r>
            <a:r>
              <a:rPr lang="it-IT" sz="1400" dirty="0" err="1">
                <a:solidFill>
                  <a:schemeClr val="bg1"/>
                </a:solidFill>
              </a:rPr>
              <a:t>mid</a:t>
            </a:r>
            <a:r>
              <a:rPr lang="it-IT" sz="1400" dirty="0">
                <a:solidFill>
                  <a:schemeClr val="bg1"/>
                </a:solidFill>
              </a:rPr>
              <a:t>-web label and </a:t>
            </a:r>
            <a:r>
              <a:rPr lang="it-IT" sz="1400" dirty="0" err="1">
                <a:solidFill>
                  <a:schemeClr val="bg1"/>
                </a:solidFill>
              </a:rPr>
              <a:t>flexible</a:t>
            </a:r>
            <a:r>
              <a:rPr lang="it-IT" sz="1400" dirty="0">
                <a:solidFill>
                  <a:schemeClr val="bg1"/>
                </a:solidFill>
              </a:rPr>
              <a:t> packaging </a:t>
            </a:r>
            <a:r>
              <a:rPr lang="it-IT" sz="1400" dirty="0" err="1">
                <a:solidFill>
                  <a:schemeClr val="bg1"/>
                </a:solidFill>
              </a:rPr>
              <a:t>industry</a:t>
            </a:r>
            <a:r>
              <a:rPr lang="it-IT" sz="1400" dirty="0">
                <a:solidFill>
                  <a:schemeClr val="bg1"/>
                </a:solidFill>
              </a:rPr>
              <a:t>.  </a:t>
            </a:r>
            <a:r>
              <a:rPr lang="it-IT" sz="1400" dirty="0" err="1">
                <a:solidFill>
                  <a:schemeClr val="bg1"/>
                </a:solidFill>
              </a:rPr>
              <a:t>Known</a:t>
            </a:r>
            <a:r>
              <a:rPr lang="it-IT" sz="1400" dirty="0">
                <a:solidFill>
                  <a:schemeClr val="bg1"/>
                </a:solidFill>
              </a:rPr>
              <a:t> world wide for Quality and Technology, </a:t>
            </a:r>
            <a:r>
              <a:rPr lang="it-IT" sz="1400" dirty="0" err="1">
                <a:solidFill>
                  <a:schemeClr val="bg1"/>
                </a:solidFill>
              </a:rPr>
              <a:t>we</a:t>
            </a:r>
            <a:r>
              <a:rPr lang="it-IT" sz="1400" dirty="0">
                <a:solidFill>
                  <a:schemeClr val="bg1"/>
                </a:solidFill>
              </a:rPr>
              <a:t> are </a:t>
            </a:r>
            <a:r>
              <a:rPr lang="it-IT" sz="1400" dirty="0" err="1">
                <a:solidFill>
                  <a:schemeClr val="bg1"/>
                </a:solidFill>
              </a:rPr>
              <a:t>involved</a:t>
            </a:r>
            <a:r>
              <a:rPr lang="it-IT" sz="1400" dirty="0">
                <a:solidFill>
                  <a:schemeClr val="bg1"/>
                </a:solidFill>
              </a:rPr>
              <a:t> in the design and manufacturing of modular, </a:t>
            </a:r>
            <a:r>
              <a:rPr lang="it-IT" sz="1400" dirty="0" err="1">
                <a:solidFill>
                  <a:schemeClr val="bg1"/>
                </a:solidFill>
              </a:rPr>
              <a:t>highly</a:t>
            </a:r>
            <a:r>
              <a:rPr lang="it-IT" sz="1400" dirty="0">
                <a:solidFill>
                  <a:schemeClr val="bg1"/>
                </a:solidFill>
              </a:rPr>
              <a:t>  </a:t>
            </a:r>
            <a:r>
              <a:rPr lang="it-IT" sz="1400" dirty="0" err="1">
                <a:solidFill>
                  <a:schemeClr val="bg1"/>
                </a:solidFill>
              </a:rPr>
              <a:t>automated</a:t>
            </a:r>
            <a:r>
              <a:rPr lang="it-IT" sz="1400" dirty="0">
                <a:solidFill>
                  <a:schemeClr val="bg1"/>
                </a:solidFill>
              </a:rPr>
              <a:t> </a:t>
            </a:r>
            <a:r>
              <a:rPr lang="it-IT" sz="1400" dirty="0" err="1">
                <a:solidFill>
                  <a:schemeClr val="bg1"/>
                </a:solidFill>
              </a:rPr>
              <a:t>flexographic</a:t>
            </a:r>
            <a:r>
              <a:rPr lang="it-IT" sz="1400" dirty="0">
                <a:solidFill>
                  <a:schemeClr val="bg1"/>
                </a:solidFill>
              </a:rPr>
              <a:t> printing machines </a:t>
            </a:r>
            <a:r>
              <a:rPr lang="it-IT" sz="1400" dirty="0" err="1">
                <a:solidFill>
                  <a:schemeClr val="bg1"/>
                </a:solidFill>
              </a:rPr>
              <a:t>tailored</a:t>
            </a:r>
            <a:r>
              <a:rPr lang="it-IT" sz="1400" dirty="0">
                <a:solidFill>
                  <a:schemeClr val="bg1"/>
                </a:solidFill>
              </a:rPr>
              <a:t>  to  </a:t>
            </a:r>
            <a:r>
              <a:rPr lang="it-IT" sz="1400" dirty="0" err="1">
                <a:solidFill>
                  <a:schemeClr val="bg1"/>
                </a:solidFill>
              </a:rPr>
              <a:t>our</a:t>
            </a:r>
            <a:r>
              <a:rPr lang="it-IT" sz="1400" dirty="0">
                <a:solidFill>
                  <a:schemeClr val="bg1"/>
                </a:solidFill>
              </a:rPr>
              <a:t> customers </a:t>
            </a:r>
            <a:r>
              <a:rPr lang="it-IT" sz="1400" dirty="0" err="1">
                <a:solidFill>
                  <a:schemeClr val="bg1"/>
                </a:solidFill>
              </a:rPr>
              <a:t>specific</a:t>
            </a:r>
            <a:r>
              <a:rPr lang="it-IT" sz="1400" dirty="0">
                <a:solidFill>
                  <a:schemeClr val="bg1"/>
                </a:solidFill>
              </a:rPr>
              <a:t> </a:t>
            </a:r>
            <a:r>
              <a:rPr lang="it-IT" sz="1400" dirty="0" err="1">
                <a:solidFill>
                  <a:schemeClr val="bg1"/>
                </a:solidFill>
              </a:rPr>
              <a:t>requirements</a:t>
            </a:r>
            <a:r>
              <a:rPr lang="it-IT" sz="1400" dirty="0">
                <a:solidFill>
                  <a:schemeClr val="bg1"/>
                </a:solidFill>
              </a:rPr>
              <a:t>.  </a:t>
            </a:r>
            <a:endParaRPr lang="en" sz="1400" dirty="0">
              <a:solidFill>
                <a:schemeClr val="bg1"/>
              </a:solidFill>
              <a:latin typeface="Arial" panose="020B0604020202020204" pitchFamily="34" charset="0"/>
              <a:cs typeface="Arial" panose="020B0604020202020204" pitchFamily="34" charset="0"/>
            </a:endParaRPr>
          </a:p>
        </p:txBody>
      </p:sp>
      <p:cxnSp>
        <p:nvCxnSpPr>
          <p:cNvPr id="8" name="Connettore 1 7">
            <a:extLst>
              <a:ext uri="{FF2B5EF4-FFF2-40B4-BE49-F238E27FC236}">
                <a16:creationId xmlns:a16="http://schemas.microsoft.com/office/drawing/2014/main" id="{66E961E6-166F-6648-96E9-18B02376429B}"/>
              </a:ext>
            </a:extLst>
          </p:cNvPr>
          <p:cNvCxnSpPr>
            <a:cxnSpLocks/>
          </p:cNvCxnSpPr>
          <p:nvPr/>
        </p:nvCxnSpPr>
        <p:spPr>
          <a:xfrm>
            <a:off x="8208936" y="1108129"/>
            <a:ext cx="0" cy="220850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ttangolo con angoli arrotondati 8">
            <a:extLst>
              <a:ext uri="{FF2B5EF4-FFF2-40B4-BE49-F238E27FC236}">
                <a16:creationId xmlns:a16="http://schemas.microsoft.com/office/drawing/2014/main" id="{45271C12-2F7B-7F4E-A3A3-BE1E0C972DAB}"/>
              </a:ext>
            </a:extLst>
          </p:cNvPr>
          <p:cNvSpPr/>
          <p:nvPr/>
        </p:nvSpPr>
        <p:spPr>
          <a:xfrm rot="16200000">
            <a:off x="7982566" y="936955"/>
            <a:ext cx="395207" cy="5452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CDFABCB4-BF51-7B4D-A190-F9229E6FB5B1}"/>
              </a:ext>
            </a:extLst>
          </p:cNvPr>
          <p:cNvSpPr txBox="1"/>
          <p:nvPr/>
        </p:nvSpPr>
        <p:spPr>
          <a:xfrm>
            <a:off x="8452842" y="2587224"/>
            <a:ext cx="3658698" cy="646331"/>
          </a:xfrm>
          <a:prstGeom prst="rect">
            <a:avLst/>
          </a:prstGeom>
          <a:noFill/>
        </p:spPr>
        <p:txBody>
          <a:bodyPr wrap="square" rtlCol="0">
            <a:spAutoFit/>
          </a:bodyPr>
          <a:lstStyle/>
          <a:p>
            <a:r>
              <a:rPr lang="it-IT" b="1" dirty="0" err="1">
                <a:solidFill>
                  <a:schemeClr val="bg1">
                    <a:lumMod val="95000"/>
                  </a:schemeClr>
                </a:solidFill>
                <a:latin typeface="Arial" panose="020B0604020202020204" pitchFamily="34" charset="0"/>
                <a:cs typeface="Arial" panose="020B0604020202020204" pitchFamily="34" charset="0"/>
              </a:rPr>
              <a:t>Italian</a:t>
            </a:r>
            <a:r>
              <a:rPr lang="it-IT" b="1" dirty="0">
                <a:solidFill>
                  <a:schemeClr val="bg1">
                    <a:lumMod val="95000"/>
                  </a:schemeClr>
                </a:solidFill>
                <a:latin typeface="Arial" panose="020B0604020202020204" pitchFamily="34" charset="0"/>
                <a:cs typeface="Arial" panose="020B0604020202020204" pitchFamily="34" charset="0"/>
              </a:rPr>
              <a:t> </a:t>
            </a:r>
            <a:r>
              <a:rPr lang="it-IT" b="1" dirty="0" err="1">
                <a:solidFill>
                  <a:schemeClr val="bg1">
                    <a:lumMod val="95000"/>
                  </a:schemeClr>
                </a:solidFill>
                <a:latin typeface="Arial" panose="020B0604020202020204" pitchFamily="34" charset="0"/>
                <a:cs typeface="Arial" panose="020B0604020202020204" pitchFamily="34" charset="0"/>
              </a:rPr>
              <a:t>quality</a:t>
            </a:r>
            <a:endParaRPr lang="it-IT" b="1" dirty="0">
              <a:solidFill>
                <a:schemeClr val="bg1">
                  <a:lumMod val="95000"/>
                </a:schemeClr>
              </a:solidFill>
              <a:latin typeface="Arial" panose="020B0604020202020204" pitchFamily="34" charset="0"/>
              <a:cs typeface="Arial" panose="020B0604020202020204" pitchFamily="34" charset="0"/>
            </a:endParaRPr>
          </a:p>
          <a:p>
            <a:r>
              <a:rPr lang="it-IT" b="1" dirty="0" err="1">
                <a:solidFill>
                  <a:schemeClr val="bg1">
                    <a:lumMod val="95000"/>
                  </a:schemeClr>
                </a:solidFill>
                <a:latin typeface="Arial" panose="020B0604020202020204" pitchFamily="34" charset="0"/>
                <a:cs typeface="Arial" panose="020B0604020202020204" pitchFamily="34" charset="0"/>
              </a:rPr>
              <a:t>Since</a:t>
            </a:r>
            <a:r>
              <a:rPr lang="it-IT" b="1" dirty="0">
                <a:solidFill>
                  <a:schemeClr val="bg1">
                    <a:lumMod val="95000"/>
                  </a:schemeClr>
                </a:solidFill>
                <a:latin typeface="Arial" panose="020B0604020202020204" pitchFamily="34" charset="0"/>
                <a:cs typeface="Arial" panose="020B0604020202020204" pitchFamily="34" charset="0"/>
              </a:rPr>
              <a:t> 1988</a:t>
            </a:r>
          </a:p>
        </p:txBody>
      </p:sp>
      <p:grpSp>
        <p:nvGrpSpPr>
          <p:cNvPr id="20" name="Gruppo 19">
            <a:extLst>
              <a:ext uri="{FF2B5EF4-FFF2-40B4-BE49-F238E27FC236}">
                <a16:creationId xmlns:a16="http://schemas.microsoft.com/office/drawing/2014/main" id="{CD7ECE5E-CF85-1143-A98F-4BC2B64AC0B9}"/>
              </a:ext>
            </a:extLst>
          </p:cNvPr>
          <p:cNvGrpSpPr/>
          <p:nvPr/>
        </p:nvGrpSpPr>
        <p:grpSpPr>
          <a:xfrm>
            <a:off x="900617" y="70993"/>
            <a:ext cx="9455372" cy="6787007"/>
            <a:chOff x="748217" y="70993"/>
            <a:chExt cx="9455372" cy="6787007"/>
          </a:xfrm>
        </p:grpSpPr>
        <p:pic>
          <p:nvPicPr>
            <p:cNvPr id="21" name="Immagine 20">
              <a:extLst>
                <a:ext uri="{FF2B5EF4-FFF2-40B4-BE49-F238E27FC236}">
                  <a16:creationId xmlns:a16="http://schemas.microsoft.com/office/drawing/2014/main" id="{BE8940CD-54E3-9347-97C1-FF37B260CBFB}"/>
                </a:ext>
              </a:extLst>
            </p:cNvPr>
            <p:cNvPicPr>
              <a:picLocks noChangeAspect="1"/>
            </p:cNvPicPr>
            <p:nvPr/>
          </p:nvPicPr>
          <p:blipFill>
            <a:blip r:embed="rId5"/>
            <a:stretch>
              <a:fillRect/>
            </a:stretch>
          </p:blipFill>
          <p:spPr>
            <a:xfrm>
              <a:off x="8590689" y="6489700"/>
              <a:ext cx="1612900" cy="368300"/>
            </a:xfrm>
            <a:prstGeom prst="rect">
              <a:avLst/>
            </a:prstGeom>
          </p:spPr>
        </p:pic>
        <p:sp>
          <p:nvSpPr>
            <p:cNvPr id="23" name="CasellaDiTesto 22">
              <a:extLst>
                <a:ext uri="{FF2B5EF4-FFF2-40B4-BE49-F238E27FC236}">
                  <a16:creationId xmlns:a16="http://schemas.microsoft.com/office/drawing/2014/main" id="{D4F785A9-ECB1-9744-AB00-0FA0BB9EC611}"/>
                </a:ext>
              </a:extLst>
            </p:cNvPr>
            <p:cNvSpPr txBox="1"/>
            <p:nvPr/>
          </p:nvSpPr>
          <p:spPr>
            <a:xfrm>
              <a:off x="748217" y="70993"/>
              <a:ext cx="2704454" cy="215444"/>
            </a:xfrm>
            <a:prstGeom prst="rect">
              <a:avLst/>
            </a:prstGeom>
            <a:noFill/>
          </p:spPr>
          <p:txBody>
            <a:bodyPr wrap="square" rtlCol="0">
              <a:spAutoFit/>
            </a:bodyPr>
            <a:lstStyle/>
            <a:p>
              <a:r>
                <a:rPr lang="it-IT" sz="800" dirty="0">
                  <a:solidFill>
                    <a:srgbClr val="2E6097"/>
                  </a:solidFill>
                </a:rPr>
                <a:t>MADE IN ITALY SINCE 1988</a:t>
              </a:r>
            </a:p>
          </p:txBody>
        </p:sp>
      </p:grpSp>
      <p:pic>
        <p:nvPicPr>
          <p:cNvPr id="34" name="Immagine 33">
            <a:extLst>
              <a:ext uri="{FF2B5EF4-FFF2-40B4-BE49-F238E27FC236}">
                <a16:creationId xmlns:a16="http://schemas.microsoft.com/office/drawing/2014/main" id="{34E5E84C-8796-BE4A-838B-F8F65D01A487}"/>
              </a:ext>
            </a:extLst>
          </p:cNvPr>
          <p:cNvPicPr>
            <a:picLocks noChangeAspect="1"/>
          </p:cNvPicPr>
          <p:nvPr/>
        </p:nvPicPr>
        <p:blipFill>
          <a:blip r:embed="rId6"/>
          <a:stretch>
            <a:fillRect/>
          </a:stretch>
        </p:blipFill>
        <p:spPr>
          <a:xfrm>
            <a:off x="391594" y="159686"/>
            <a:ext cx="447030" cy="45719"/>
          </a:xfrm>
          <a:prstGeom prst="rect">
            <a:avLst/>
          </a:prstGeom>
        </p:spPr>
      </p:pic>
      <p:sp>
        <p:nvSpPr>
          <p:cNvPr id="24" name="Segnaposto numero diapositiva 3">
            <a:extLst>
              <a:ext uri="{FF2B5EF4-FFF2-40B4-BE49-F238E27FC236}">
                <a16:creationId xmlns:a16="http://schemas.microsoft.com/office/drawing/2014/main" id="{ED80DDCB-A4F3-8D45-B109-BCAB458F49E8}"/>
              </a:ext>
            </a:extLst>
          </p:cNvPr>
          <p:cNvSpPr txBox="1">
            <a:spLocks/>
          </p:cNvSpPr>
          <p:nvPr/>
        </p:nvSpPr>
        <p:spPr>
          <a:xfrm>
            <a:off x="87430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latin typeface="Arial" panose="020B0604020202020204" pitchFamily="34" charset="0"/>
                <a:cs typeface="Arial" panose="020B0604020202020204" pitchFamily="34" charset="0"/>
              </a:rPr>
              <a:pPr/>
              <a:t>5</a:t>
            </a:fld>
            <a:endParaRPr lang="it-IT" dirty="0">
              <a:latin typeface="Arial" panose="020B0604020202020204" pitchFamily="34" charset="0"/>
              <a:cs typeface="Arial" panose="020B0604020202020204" pitchFamily="34" charset="0"/>
            </a:endParaRPr>
          </a:p>
        </p:txBody>
      </p:sp>
      <p:sp>
        <p:nvSpPr>
          <p:cNvPr id="35" name="CasellaDiTesto 34">
            <a:extLst>
              <a:ext uri="{FF2B5EF4-FFF2-40B4-BE49-F238E27FC236}">
                <a16:creationId xmlns:a16="http://schemas.microsoft.com/office/drawing/2014/main" id="{354412E5-9240-7C48-A3DA-1F37703C7283}"/>
              </a:ext>
            </a:extLst>
          </p:cNvPr>
          <p:cNvSpPr txBox="1"/>
          <p:nvPr/>
        </p:nvSpPr>
        <p:spPr>
          <a:xfrm>
            <a:off x="900617" y="74727"/>
            <a:ext cx="2704454" cy="215444"/>
          </a:xfrm>
          <a:prstGeom prst="rect">
            <a:avLst/>
          </a:prstGeom>
          <a:noFill/>
        </p:spPr>
        <p:txBody>
          <a:bodyPr wrap="square" rtlCol="0">
            <a:spAutoFit/>
          </a:bodyPr>
          <a:lstStyle/>
          <a:p>
            <a:r>
              <a:rPr lang="it-IT" sz="800" dirty="0">
                <a:solidFill>
                  <a:schemeClr val="accent1">
                    <a:lumMod val="20000"/>
                    <a:lumOff val="80000"/>
                  </a:schemeClr>
                </a:solidFill>
              </a:rPr>
              <a:t>MADE IN ITALY SINCE 1988</a:t>
            </a:r>
          </a:p>
        </p:txBody>
      </p:sp>
    </p:spTree>
    <p:extLst>
      <p:ext uri="{BB962C8B-B14F-4D97-AF65-F5344CB8AC3E}">
        <p14:creationId xmlns:p14="http://schemas.microsoft.com/office/powerpoint/2010/main" val="413814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10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150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0" presetClass="path" presetSubtype="0" repeatCount="indefinite" accel="50000" decel="50000" autoRev="1" fill="hold" grpId="0" nodeType="withEffect">
                                  <p:stCondLst>
                                    <p:cond delay="0"/>
                                  </p:stCondLst>
                                  <p:childTnLst>
                                    <p:animMotion origin="layout" path="M -3.54167E-6 2.22222E-6 L -3.54167E-6 0.2662 " pathEditMode="relative" rAng="0" ptsTypes="AA">
                                      <p:cBhvr>
                                        <p:cTn id="15" dur="3000" fill="hold"/>
                                        <p:tgtEl>
                                          <p:spTgt spid="9"/>
                                        </p:tgtEl>
                                        <p:attrNameLst>
                                          <p:attrName>ppt_x</p:attrName>
                                          <p:attrName>ppt_y</p:attrName>
                                        </p:attrNameLst>
                                      </p:cBhvr>
                                      <p:rCtr x="0" y="13310"/>
                                    </p:animMotion>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84CFAD95-8B8D-D342-B157-D78C9E50F90A}"/>
              </a:ext>
            </a:extLst>
          </p:cNvPr>
          <p:cNvSpPr/>
          <p:nvPr/>
        </p:nvSpPr>
        <p:spPr>
          <a:xfrm>
            <a:off x="-226852" y="-1542473"/>
            <a:ext cx="12418852" cy="8894618"/>
          </a:xfrm>
          <a:prstGeom prst="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32EECB25-A94F-E149-ABD2-23E29318365F}"/>
              </a:ext>
            </a:extLst>
          </p:cNvPr>
          <p:cNvPicPr>
            <a:picLocks noChangeAspect="1"/>
          </p:cNvPicPr>
          <p:nvPr/>
        </p:nvPicPr>
        <p:blipFill>
          <a:blip r:embed="rId2"/>
          <a:stretch>
            <a:fillRect/>
          </a:stretch>
        </p:blipFill>
        <p:spPr>
          <a:xfrm>
            <a:off x="-76956" y="-4653058"/>
            <a:ext cx="8160245" cy="12240370"/>
          </a:xfrm>
          <a:prstGeom prst="rect">
            <a:avLst/>
          </a:prstGeom>
        </p:spPr>
      </p:pic>
      <p:sp>
        <p:nvSpPr>
          <p:cNvPr id="17" name="Rettangolo 16">
            <a:extLst>
              <a:ext uri="{FF2B5EF4-FFF2-40B4-BE49-F238E27FC236}">
                <a16:creationId xmlns:a16="http://schemas.microsoft.com/office/drawing/2014/main" id="{86851615-7D62-F14A-8F5A-3F5B7DFF089A}"/>
              </a:ext>
            </a:extLst>
          </p:cNvPr>
          <p:cNvSpPr/>
          <p:nvPr/>
        </p:nvSpPr>
        <p:spPr>
          <a:xfrm>
            <a:off x="6409509" y="-1891543"/>
            <a:ext cx="1704776" cy="9995438"/>
          </a:xfrm>
          <a:prstGeom prst="rect">
            <a:avLst/>
          </a:prstGeom>
          <a:gradFill>
            <a:gsLst>
              <a:gs pos="8000">
                <a:srgbClr val="2E6097"/>
              </a:gs>
              <a:gs pos="100000">
                <a:srgbClr val="2E6097">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317BE1D6-D52A-044F-A6B4-1CD3A878BA38}"/>
              </a:ext>
            </a:extLst>
          </p:cNvPr>
          <p:cNvPicPr>
            <a:picLocks noChangeAspect="1"/>
          </p:cNvPicPr>
          <p:nvPr/>
        </p:nvPicPr>
        <p:blipFill>
          <a:blip r:embed="rId3"/>
          <a:stretch>
            <a:fillRect/>
          </a:stretch>
        </p:blipFill>
        <p:spPr>
          <a:xfrm>
            <a:off x="8590689" y="6489700"/>
            <a:ext cx="1612900" cy="368300"/>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50</a:t>
            </a:fld>
            <a:endParaRPr lang="it-IT" dirty="0"/>
          </a:p>
        </p:txBody>
      </p:sp>
      <p:sp>
        <p:nvSpPr>
          <p:cNvPr id="5" name="CasellaDiTesto 4">
            <a:extLst>
              <a:ext uri="{FF2B5EF4-FFF2-40B4-BE49-F238E27FC236}">
                <a16:creationId xmlns:a16="http://schemas.microsoft.com/office/drawing/2014/main" id="{FDF17333-6CA6-3E48-9B0E-8D9C3FF5E684}"/>
              </a:ext>
            </a:extLst>
          </p:cNvPr>
          <p:cNvSpPr txBox="1"/>
          <p:nvPr/>
        </p:nvSpPr>
        <p:spPr>
          <a:xfrm>
            <a:off x="8265316" y="779150"/>
            <a:ext cx="3291395" cy="2585323"/>
          </a:xfrm>
          <a:prstGeom prst="rect">
            <a:avLst/>
          </a:prstGeom>
          <a:noFill/>
        </p:spPr>
        <p:txBody>
          <a:bodyPr wrap="square" rtlCol="0">
            <a:spAutoFit/>
          </a:bodyPr>
          <a:lstStyle/>
          <a:p>
            <a:r>
              <a:rPr lang="en" dirty="0">
                <a:solidFill>
                  <a:schemeClr val="accent1">
                    <a:lumMod val="20000"/>
                    <a:lumOff val="80000"/>
                  </a:schemeClr>
                </a:solidFill>
                <a:latin typeface="Arial" panose="020B0604020202020204" pitchFamily="34" charset="0"/>
                <a:cs typeface="Arial" panose="020B0604020202020204" pitchFamily="34" charset="0"/>
              </a:rPr>
              <a:t>Capable of printing on </a:t>
            </a:r>
            <a:r>
              <a:rPr lang="en" b="1" dirty="0">
                <a:solidFill>
                  <a:srgbClr val="F6AB31"/>
                </a:solidFill>
                <a:latin typeface="Arial" panose="020B0604020202020204" pitchFamily="34" charset="0"/>
                <a:cs typeface="Arial" panose="020B0604020202020204" pitchFamily="34" charset="0"/>
              </a:rPr>
              <a:t>every  substrate</a:t>
            </a:r>
            <a:r>
              <a:rPr lang="en" dirty="0">
                <a:solidFill>
                  <a:schemeClr val="accent1">
                    <a:lumMod val="20000"/>
                    <a:lumOff val="80000"/>
                  </a:schemeClr>
                </a:solidFill>
                <a:latin typeface="Arial" panose="020B0604020202020204" pitchFamily="34" charset="0"/>
                <a:cs typeface="Arial" panose="020B0604020202020204" pitchFamily="34" charset="0"/>
              </a:rPr>
              <a:t>: BOPP, PVC, PE, PET, paper, adhesive paper, thermal paper, cardboard, paired materials. </a:t>
            </a:r>
            <a:r>
              <a:rPr lang="en" dirty="0" err="1">
                <a:solidFill>
                  <a:schemeClr val="accent1">
                    <a:lumMod val="20000"/>
                    <a:lumOff val="80000"/>
                  </a:schemeClr>
                </a:solidFill>
                <a:latin typeface="Arial" panose="020B0604020202020204" pitchFamily="34" charset="0"/>
                <a:cs typeface="Arial" panose="020B0604020202020204" pitchFamily="34" charset="0"/>
              </a:rPr>
              <a:t>Invicta</a:t>
            </a:r>
            <a:r>
              <a:rPr lang="en" dirty="0">
                <a:solidFill>
                  <a:schemeClr val="accent1">
                    <a:lumMod val="20000"/>
                    <a:lumOff val="80000"/>
                  </a:schemeClr>
                </a:solidFill>
                <a:latin typeface="Arial" panose="020B0604020202020204" pitchFamily="34" charset="0"/>
                <a:cs typeface="Arial" panose="020B0604020202020204" pitchFamily="34" charset="0"/>
              </a:rPr>
              <a:t> is a </a:t>
            </a:r>
            <a:r>
              <a:rPr lang="en" b="1" dirty="0">
                <a:solidFill>
                  <a:schemeClr val="accent1">
                    <a:lumMod val="20000"/>
                    <a:lumOff val="80000"/>
                  </a:schemeClr>
                </a:solidFill>
                <a:latin typeface="Arial" panose="020B0604020202020204" pitchFamily="34" charset="0"/>
                <a:cs typeface="Arial" panose="020B0604020202020204" pitchFamily="34" charset="0"/>
              </a:rPr>
              <a:t>flexible, dynamic and </a:t>
            </a:r>
            <a:r>
              <a:rPr lang="en" b="1" dirty="0">
                <a:solidFill>
                  <a:srgbClr val="F6AB31"/>
                </a:solidFill>
                <a:latin typeface="Arial" panose="020B0604020202020204" pitchFamily="34" charset="0"/>
                <a:cs typeface="Arial" panose="020B0604020202020204" pitchFamily="34" charset="0"/>
              </a:rPr>
              <a:t>user-friendly</a:t>
            </a:r>
            <a:r>
              <a:rPr lang="en" dirty="0">
                <a:solidFill>
                  <a:schemeClr val="accent1">
                    <a:lumMod val="20000"/>
                    <a:lumOff val="80000"/>
                  </a:schemeClr>
                </a:solidFill>
                <a:latin typeface="Arial" panose="020B0604020202020204" pitchFamily="34" charset="0"/>
                <a:cs typeface="Arial" panose="020B0604020202020204" pitchFamily="34" charset="0"/>
              </a:rPr>
              <a:t> printing machine that minimizes the operator’s efforts.</a:t>
            </a:r>
          </a:p>
        </p:txBody>
      </p:sp>
      <p:pic>
        <p:nvPicPr>
          <p:cNvPr id="11" name="Immagine 10">
            <a:extLst>
              <a:ext uri="{FF2B5EF4-FFF2-40B4-BE49-F238E27FC236}">
                <a16:creationId xmlns:a16="http://schemas.microsoft.com/office/drawing/2014/main" id="{691E6DED-73D9-9240-90DD-C770D0B571AA}"/>
              </a:ext>
            </a:extLst>
          </p:cNvPr>
          <p:cNvPicPr>
            <a:picLocks noChangeAspect="1"/>
          </p:cNvPicPr>
          <p:nvPr/>
        </p:nvPicPr>
        <p:blipFill>
          <a:blip r:embed="rId4"/>
          <a:stretch>
            <a:fillRect/>
          </a:stretch>
        </p:blipFill>
        <p:spPr>
          <a:xfrm>
            <a:off x="8590689" y="1213"/>
            <a:ext cx="1612900" cy="368300"/>
          </a:xfrm>
          <a:prstGeom prst="rect">
            <a:avLst/>
          </a:prstGeom>
        </p:spPr>
      </p:pic>
      <p:sp>
        <p:nvSpPr>
          <p:cNvPr id="12" name="Segnaposto numero diapositiva 1">
            <a:extLst>
              <a:ext uri="{FF2B5EF4-FFF2-40B4-BE49-F238E27FC236}">
                <a16:creationId xmlns:a16="http://schemas.microsoft.com/office/drawing/2014/main" id="{6429FD7D-A90B-A64D-8CDB-609F0D120B84}"/>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INVICTA</a:t>
            </a:r>
          </a:p>
        </p:txBody>
      </p:sp>
      <p:pic>
        <p:nvPicPr>
          <p:cNvPr id="14" name="Immagine 13">
            <a:extLst>
              <a:ext uri="{FF2B5EF4-FFF2-40B4-BE49-F238E27FC236}">
                <a16:creationId xmlns:a16="http://schemas.microsoft.com/office/drawing/2014/main" id="{BF2C0503-6FC7-DC4E-9F4D-F4E3425B46F3}"/>
              </a:ext>
            </a:extLst>
          </p:cNvPr>
          <p:cNvPicPr>
            <a:picLocks noChangeAspect="1"/>
          </p:cNvPicPr>
          <p:nvPr/>
        </p:nvPicPr>
        <p:blipFill>
          <a:blip r:embed="rId5"/>
          <a:stretch>
            <a:fillRect/>
          </a:stretch>
        </p:blipFill>
        <p:spPr>
          <a:xfrm>
            <a:off x="239193" y="155952"/>
            <a:ext cx="447030" cy="45719"/>
          </a:xfrm>
          <a:prstGeom prst="rect">
            <a:avLst/>
          </a:prstGeom>
        </p:spPr>
      </p:pic>
      <p:sp>
        <p:nvSpPr>
          <p:cNvPr id="15" name="CasellaDiTesto 14">
            <a:extLst>
              <a:ext uri="{FF2B5EF4-FFF2-40B4-BE49-F238E27FC236}">
                <a16:creationId xmlns:a16="http://schemas.microsoft.com/office/drawing/2014/main" id="{1214B9F0-385A-4C4B-8FBE-0E85E37DFE51}"/>
              </a:ext>
            </a:extLst>
          </p:cNvPr>
          <p:cNvSpPr txBox="1"/>
          <p:nvPr/>
        </p:nvSpPr>
        <p:spPr>
          <a:xfrm>
            <a:off x="748216" y="70993"/>
            <a:ext cx="2704454" cy="215444"/>
          </a:xfrm>
          <a:prstGeom prst="rect">
            <a:avLst/>
          </a:prstGeom>
          <a:noFill/>
        </p:spPr>
        <p:txBody>
          <a:bodyPr wrap="square" rtlCol="0">
            <a:spAutoFit/>
          </a:bodyPr>
          <a:lstStyle/>
          <a:p>
            <a:r>
              <a:rPr lang="it-IT" sz="800">
                <a:solidFill>
                  <a:schemeClr val="bg1">
                    <a:lumMod val="65000"/>
                  </a:schemeClr>
                </a:solidFill>
              </a:rPr>
              <a:t>MADE IN ITALY SINCE 1988</a:t>
            </a:r>
            <a:endParaRPr lang="it-IT" sz="800" dirty="0">
              <a:solidFill>
                <a:schemeClr val="bg1">
                  <a:lumMod val="65000"/>
                </a:schemeClr>
              </a:solidFill>
            </a:endParaRPr>
          </a:p>
        </p:txBody>
      </p:sp>
    </p:spTree>
    <p:extLst>
      <p:ext uri="{BB962C8B-B14F-4D97-AF65-F5344CB8AC3E}">
        <p14:creationId xmlns:p14="http://schemas.microsoft.com/office/powerpoint/2010/main" val="208238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100"/>
                                        <p:tgtEl>
                                          <p:spTgt spid="5"/>
                                        </p:tgtEl>
                                      </p:cBhvr>
                                    </p:animEffect>
                                  </p:childTnLst>
                                </p:cTn>
                              </p:par>
                              <p:par>
                                <p:cTn id="8" presetID="0" presetClass="path" presetSubtype="0" accel="50000" decel="50000" autoRev="1" fill="hold" nodeType="withEffect">
                                  <p:stCondLst>
                                    <p:cond delay="0"/>
                                  </p:stCondLst>
                                  <p:childTnLst>
                                    <p:animMotion origin="layout" path="M -0.00013 0.21528 L -0.00013 0.32708 " pathEditMode="fixed" rAng="0" ptsTypes="AA">
                                      <p:cBhvr>
                                        <p:cTn id="9" dur="20000" fill="hold"/>
                                        <p:tgtEl>
                                          <p:spTgt spid="7"/>
                                        </p:tgtEl>
                                        <p:attrNameLst>
                                          <p:attrName>ppt_x</p:attrName>
                                          <p:attrName>ppt_y</p:attrName>
                                        </p:attrNameLst>
                                      </p:cBhvr>
                                      <p:rCtr x="0" y="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67A2FF8C-6828-6F4D-B995-614F83ACFC9D}"/>
              </a:ext>
            </a:extLst>
          </p:cNvPr>
          <p:cNvPicPr>
            <a:picLocks noChangeAspect="1"/>
          </p:cNvPicPr>
          <p:nvPr/>
        </p:nvPicPr>
        <p:blipFill>
          <a:blip r:embed="rId2"/>
          <a:stretch>
            <a:fillRect/>
          </a:stretch>
        </p:blipFill>
        <p:spPr>
          <a:xfrm>
            <a:off x="450221" y="1679933"/>
            <a:ext cx="9955035" cy="3920241"/>
          </a:xfrm>
          <a:prstGeom prst="rect">
            <a:avLst/>
          </a:prstGeom>
        </p:spPr>
      </p:pic>
      <p:sp>
        <p:nvSpPr>
          <p:cNvPr id="2" name="Segnaposto numero diapositiva 1">
            <a:extLst>
              <a:ext uri="{FF2B5EF4-FFF2-40B4-BE49-F238E27FC236}">
                <a16:creationId xmlns:a16="http://schemas.microsoft.com/office/drawing/2014/main" id="{A653E98D-1E75-D14E-95D1-1A3A1515A65C}"/>
              </a:ext>
            </a:extLst>
          </p:cNvPr>
          <p:cNvSpPr>
            <a:spLocks noGrp="1"/>
          </p:cNvSpPr>
          <p:nvPr>
            <p:ph type="sldNum" sz="quarter" idx="12"/>
          </p:nvPr>
        </p:nvSpPr>
        <p:spPr/>
        <p:txBody>
          <a:bodyPr/>
          <a:lstStyle/>
          <a:p>
            <a:fld id="{8CDB1FC1-917F-904A-BA0B-B350F54F3273}" type="slidenum">
              <a:rPr lang="it-IT" smtClean="0"/>
              <a:pPr/>
              <a:t>51</a:t>
            </a:fld>
            <a:endParaRPr lang="it-IT" dirty="0"/>
          </a:p>
        </p:txBody>
      </p:sp>
      <p:pic>
        <p:nvPicPr>
          <p:cNvPr id="10" name="Immagine 9">
            <a:extLst>
              <a:ext uri="{FF2B5EF4-FFF2-40B4-BE49-F238E27FC236}">
                <a16:creationId xmlns:a16="http://schemas.microsoft.com/office/drawing/2014/main" id="{10AD7C48-477F-BD46-9766-ECEBA1F27095}"/>
              </a:ext>
            </a:extLst>
          </p:cNvPr>
          <p:cNvPicPr>
            <a:picLocks noChangeAspect="1"/>
          </p:cNvPicPr>
          <p:nvPr/>
        </p:nvPicPr>
        <p:blipFill>
          <a:blip r:embed="rId3"/>
          <a:stretch>
            <a:fillRect/>
          </a:stretch>
        </p:blipFill>
        <p:spPr>
          <a:xfrm>
            <a:off x="8590689" y="1213"/>
            <a:ext cx="1612900" cy="368300"/>
          </a:xfrm>
          <a:prstGeom prst="rect">
            <a:avLst/>
          </a:prstGeom>
        </p:spPr>
      </p:pic>
      <p:sp>
        <p:nvSpPr>
          <p:cNvPr id="14" name="Segnaposto numero diapositiva 1">
            <a:extLst>
              <a:ext uri="{FF2B5EF4-FFF2-40B4-BE49-F238E27FC236}">
                <a16:creationId xmlns:a16="http://schemas.microsoft.com/office/drawing/2014/main" id="{84754500-538D-4D41-9096-8DB592BABA3D}"/>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INVICTA</a:t>
            </a:r>
          </a:p>
        </p:txBody>
      </p:sp>
    </p:spTree>
    <p:extLst>
      <p:ext uri="{BB962C8B-B14F-4D97-AF65-F5344CB8AC3E}">
        <p14:creationId xmlns:p14="http://schemas.microsoft.com/office/powerpoint/2010/main" val="311362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78489514-8E2D-2848-B562-2C2BE2F20AE1}"/>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uppo 6">
            <a:extLst>
              <a:ext uri="{FF2B5EF4-FFF2-40B4-BE49-F238E27FC236}">
                <a16:creationId xmlns:a16="http://schemas.microsoft.com/office/drawing/2014/main" id="{2DC7A149-3484-464C-990B-AB08A4932C38}"/>
              </a:ext>
            </a:extLst>
          </p:cNvPr>
          <p:cNvGrpSpPr/>
          <p:nvPr/>
        </p:nvGrpSpPr>
        <p:grpSpPr>
          <a:xfrm>
            <a:off x="8305876" y="1213"/>
            <a:ext cx="2182526" cy="368300"/>
            <a:chOff x="8350544" y="-6282"/>
            <a:chExt cx="2182526" cy="368300"/>
          </a:xfrm>
        </p:grpSpPr>
        <p:pic>
          <p:nvPicPr>
            <p:cNvPr id="3" name="Immagine 2">
              <a:extLst>
                <a:ext uri="{FF2B5EF4-FFF2-40B4-BE49-F238E27FC236}">
                  <a16:creationId xmlns:a16="http://schemas.microsoft.com/office/drawing/2014/main" id="{6E5C93FC-6C2A-C74C-BF7E-CA8B80831678}"/>
                </a:ext>
              </a:extLst>
            </p:cNvPr>
            <p:cNvPicPr>
              <a:picLocks noChangeAspect="1"/>
            </p:cNvPicPr>
            <p:nvPr/>
          </p:nvPicPr>
          <p:blipFill>
            <a:blip r:embed="rId3"/>
            <a:stretch>
              <a:fillRect/>
            </a:stretch>
          </p:blipFill>
          <p:spPr>
            <a:xfrm>
              <a:off x="8350544" y="-6282"/>
              <a:ext cx="1612900" cy="368300"/>
            </a:xfrm>
            <a:prstGeom prst="rect">
              <a:avLst/>
            </a:prstGeom>
          </p:spPr>
        </p:pic>
        <p:pic>
          <p:nvPicPr>
            <p:cNvPr id="41" name="Immagine 40">
              <a:extLst>
                <a:ext uri="{FF2B5EF4-FFF2-40B4-BE49-F238E27FC236}">
                  <a16:creationId xmlns:a16="http://schemas.microsoft.com/office/drawing/2014/main" id="{47F0B65C-3C91-FD4D-8825-FEFACF084676}"/>
                </a:ext>
              </a:extLst>
            </p:cNvPr>
            <p:cNvPicPr>
              <a:picLocks noChangeAspect="1"/>
            </p:cNvPicPr>
            <p:nvPr/>
          </p:nvPicPr>
          <p:blipFill>
            <a:blip r:embed="rId3"/>
            <a:stretch>
              <a:fillRect/>
            </a:stretch>
          </p:blipFill>
          <p:spPr>
            <a:xfrm>
              <a:off x="8920170" y="-6282"/>
              <a:ext cx="1612900" cy="368300"/>
            </a:xfrm>
            <a:prstGeom prst="rect">
              <a:avLst/>
            </a:prstGeom>
          </p:spPr>
        </p:pic>
      </p:grpSp>
      <p:sp>
        <p:nvSpPr>
          <p:cNvPr id="2" name="Segnaposto numero diapositiva 1">
            <a:extLst>
              <a:ext uri="{FF2B5EF4-FFF2-40B4-BE49-F238E27FC236}">
                <a16:creationId xmlns:a16="http://schemas.microsoft.com/office/drawing/2014/main" id="{F2818584-D2BE-214F-A5F6-E3D5C6B874F5}"/>
              </a:ext>
            </a:extLst>
          </p:cNvPr>
          <p:cNvSpPr>
            <a:spLocks noGrp="1"/>
          </p:cNvSpPr>
          <p:nvPr>
            <p:ph type="sldNum" sz="quarter" idx="12"/>
          </p:nvPr>
        </p:nvSpPr>
        <p:spPr/>
        <p:txBody>
          <a:bodyPr/>
          <a:lstStyle/>
          <a:p>
            <a:fld id="{8CDB1FC1-917F-904A-BA0B-B350F54F3273}" type="slidenum">
              <a:rPr lang="it-IT" smtClean="0"/>
              <a:pPr/>
              <a:t>52</a:t>
            </a:fld>
            <a:endParaRPr lang="it-IT" dirty="0"/>
          </a:p>
        </p:txBody>
      </p:sp>
      <p:pic>
        <p:nvPicPr>
          <p:cNvPr id="5" name="Immagine 4">
            <a:extLst>
              <a:ext uri="{FF2B5EF4-FFF2-40B4-BE49-F238E27FC236}">
                <a16:creationId xmlns:a16="http://schemas.microsoft.com/office/drawing/2014/main" id="{FFCA1F55-A677-8A4A-B1CB-71D3A663E458}"/>
              </a:ext>
            </a:extLst>
          </p:cNvPr>
          <p:cNvPicPr>
            <a:picLocks noChangeAspect="1"/>
          </p:cNvPicPr>
          <p:nvPr/>
        </p:nvPicPr>
        <p:blipFill>
          <a:blip r:embed="rId4"/>
          <a:stretch>
            <a:fillRect/>
          </a:stretch>
        </p:blipFill>
        <p:spPr>
          <a:xfrm>
            <a:off x="8590689" y="6489700"/>
            <a:ext cx="1612900" cy="368300"/>
          </a:xfrm>
          <a:prstGeom prst="rect">
            <a:avLst/>
          </a:prstGeom>
        </p:spPr>
      </p:pic>
      <p:sp>
        <p:nvSpPr>
          <p:cNvPr id="6" name="Segnaposto numero diapositiva 1">
            <a:extLst>
              <a:ext uri="{FF2B5EF4-FFF2-40B4-BE49-F238E27FC236}">
                <a16:creationId xmlns:a16="http://schemas.microsoft.com/office/drawing/2014/main" id="{0653CE74-7F32-ED4C-9FBF-5CA8AF02D601}"/>
              </a:ext>
            </a:extLst>
          </p:cNvPr>
          <p:cNvSpPr txBox="1">
            <a:spLocks/>
          </p:cNvSpPr>
          <p:nvPr/>
        </p:nvSpPr>
        <p:spPr>
          <a:xfrm>
            <a:off x="85906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pPr/>
              <a:t>52</a:t>
            </a:fld>
            <a:endParaRPr lang="it-IT" dirty="0"/>
          </a:p>
        </p:txBody>
      </p:sp>
      <p:pic>
        <p:nvPicPr>
          <p:cNvPr id="34" name="Immagine 33">
            <a:extLst>
              <a:ext uri="{FF2B5EF4-FFF2-40B4-BE49-F238E27FC236}">
                <a16:creationId xmlns:a16="http://schemas.microsoft.com/office/drawing/2014/main" id="{76781ABC-808E-B044-A553-1EFF10F20F81}"/>
              </a:ext>
            </a:extLst>
          </p:cNvPr>
          <p:cNvPicPr>
            <a:picLocks noChangeAspect="1"/>
          </p:cNvPicPr>
          <p:nvPr/>
        </p:nvPicPr>
        <p:blipFill>
          <a:blip r:embed="rId5"/>
          <a:stretch>
            <a:fillRect/>
          </a:stretch>
        </p:blipFill>
        <p:spPr>
          <a:xfrm>
            <a:off x="239194" y="155952"/>
            <a:ext cx="447030" cy="45719"/>
          </a:xfrm>
          <a:prstGeom prst="rect">
            <a:avLst/>
          </a:prstGeom>
        </p:spPr>
      </p:pic>
      <p:sp>
        <p:nvSpPr>
          <p:cNvPr id="35" name="CasellaDiTesto 34">
            <a:extLst>
              <a:ext uri="{FF2B5EF4-FFF2-40B4-BE49-F238E27FC236}">
                <a16:creationId xmlns:a16="http://schemas.microsoft.com/office/drawing/2014/main" id="{B0D7C7F4-0BF3-0A4D-83CF-FC15D35C1ED7}"/>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accent1">
                    <a:lumMod val="20000"/>
                    <a:lumOff val="80000"/>
                  </a:schemeClr>
                </a:solidFill>
              </a:rPr>
              <a:t>MADE IN ITALY SINCE 1988</a:t>
            </a:r>
          </a:p>
        </p:txBody>
      </p:sp>
      <p:sp>
        <p:nvSpPr>
          <p:cNvPr id="39" name="Segnaposto numero diapositiva 1">
            <a:extLst>
              <a:ext uri="{FF2B5EF4-FFF2-40B4-BE49-F238E27FC236}">
                <a16:creationId xmlns:a16="http://schemas.microsoft.com/office/drawing/2014/main" id="{93B7CB1F-194F-3C46-B8A5-D89CBA323C19}"/>
              </a:ext>
            </a:extLst>
          </p:cNvPr>
          <p:cNvSpPr txBox="1">
            <a:spLocks/>
          </p:cNvSpPr>
          <p:nvPr/>
        </p:nvSpPr>
        <p:spPr>
          <a:xfrm>
            <a:off x="8590689" y="8043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Arial" panose="020B0604020202020204" pitchFamily="34" charset="0"/>
                <a:cs typeface="Arial" panose="020B0604020202020204" pitchFamily="34" charset="0"/>
              </a:rPr>
              <a:t>CONFIGURATIONS</a:t>
            </a:r>
          </a:p>
        </p:txBody>
      </p:sp>
      <p:sp>
        <p:nvSpPr>
          <p:cNvPr id="36" name="CasellaDiTesto 35">
            <a:extLst>
              <a:ext uri="{FF2B5EF4-FFF2-40B4-BE49-F238E27FC236}">
                <a16:creationId xmlns:a16="http://schemas.microsoft.com/office/drawing/2014/main" id="{75CC62FF-13BA-5744-B4D0-99CD30AE6C9B}"/>
              </a:ext>
            </a:extLst>
          </p:cNvPr>
          <p:cNvSpPr txBox="1"/>
          <p:nvPr/>
        </p:nvSpPr>
        <p:spPr>
          <a:xfrm>
            <a:off x="624347" y="1713411"/>
            <a:ext cx="4527945" cy="4280403"/>
          </a:xfrm>
          <a:prstGeom prst="rect">
            <a:avLst/>
          </a:prstGeom>
          <a:noFill/>
        </p:spPr>
        <p:txBody>
          <a:bodyPr wrap="square" rtlCol="0">
            <a:spAutoFit/>
          </a:bodyPr>
          <a:lstStyle/>
          <a:p>
            <a:pPr>
              <a:lnSpc>
                <a:spcPct val="200000"/>
              </a:lnSpc>
            </a:pPr>
            <a:r>
              <a:rPr lang="it-IT" sz="2800" dirty="0">
                <a:solidFill>
                  <a:schemeClr val="bg1"/>
                </a:solidFill>
                <a:latin typeface="Arial Black" panose="020B0604020202020204" pitchFamily="34" charset="0"/>
                <a:cs typeface="Arial Black" panose="020B0604020202020204" pitchFamily="34" charset="0"/>
              </a:rPr>
              <a:t>FLEXOLINE</a:t>
            </a:r>
          </a:p>
          <a:p>
            <a:pPr>
              <a:lnSpc>
                <a:spcPct val="200000"/>
              </a:lnSpc>
            </a:pPr>
            <a:r>
              <a:rPr lang="it-IT" sz="2800" dirty="0">
                <a:solidFill>
                  <a:schemeClr val="bg1"/>
                </a:solidFill>
                <a:latin typeface="Arial Black" panose="020B0604020202020204" pitchFamily="34" charset="0"/>
                <a:cs typeface="Arial Black" panose="020B0604020202020204" pitchFamily="34" charset="0"/>
              </a:rPr>
              <a:t>FLEXOLINE+</a:t>
            </a:r>
          </a:p>
          <a:p>
            <a:pPr>
              <a:lnSpc>
                <a:spcPct val="200000"/>
              </a:lnSpc>
            </a:pPr>
            <a:r>
              <a:rPr lang="it-IT" sz="2800" dirty="0">
                <a:solidFill>
                  <a:schemeClr val="bg1"/>
                </a:solidFill>
                <a:latin typeface="Arial Black" panose="020B0604020202020204" pitchFamily="34" charset="0"/>
                <a:cs typeface="Arial Black" panose="020B0604020202020204" pitchFamily="34" charset="0"/>
              </a:rPr>
              <a:t>FLEXOLINE++</a:t>
            </a:r>
          </a:p>
          <a:p>
            <a:pPr>
              <a:lnSpc>
                <a:spcPct val="200000"/>
              </a:lnSpc>
            </a:pPr>
            <a:r>
              <a:rPr lang="it-IT" sz="2800" dirty="0">
                <a:solidFill>
                  <a:schemeClr val="bg1"/>
                </a:solidFill>
                <a:latin typeface="Arial Black" panose="020B0604020202020204" pitchFamily="34" charset="0"/>
                <a:cs typeface="Arial Black" panose="020B0604020202020204" pitchFamily="34" charset="0"/>
              </a:rPr>
              <a:t>SYNCHROLINE</a:t>
            </a:r>
          </a:p>
          <a:p>
            <a:pPr>
              <a:lnSpc>
                <a:spcPct val="200000"/>
              </a:lnSpc>
            </a:pPr>
            <a:r>
              <a:rPr lang="it-IT" sz="2800" dirty="0">
                <a:solidFill>
                  <a:schemeClr val="bg1"/>
                </a:solidFill>
                <a:latin typeface="Arial Black" panose="020B0604020202020204" pitchFamily="34" charset="0"/>
                <a:cs typeface="Arial Black" panose="020B0604020202020204" pitchFamily="34" charset="0"/>
              </a:rPr>
              <a:t>INVICTA</a:t>
            </a:r>
          </a:p>
        </p:txBody>
      </p:sp>
      <p:sp>
        <p:nvSpPr>
          <p:cNvPr id="37" name="CasellaDiTesto 36">
            <a:extLst>
              <a:ext uri="{FF2B5EF4-FFF2-40B4-BE49-F238E27FC236}">
                <a16:creationId xmlns:a16="http://schemas.microsoft.com/office/drawing/2014/main" id="{019B8C43-A445-6A46-B7C7-205ED2D5F57A}"/>
              </a:ext>
            </a:extLst>
          </p:cNvPr>
          <p:cNvSpPr txBox="1"/>
          <p:nvPr/>
        </p:nvSpPr>
        <p:spPr>
          <a:xfrm>
            <a:off x="3726144" y="1431226"/>
            <a:ext cx="1890252" cy="338554"/>
          </a:xfrm>
          <a:prstGeom prst="rect">
            <a:avLst/>
          </a:prstGeom>
          <a:noFill/>
        </p:spPr>
        <p:txBody>
          <a:bodyPr wrap="square" rtlCol="0">
            <a:spAutoFit/>
          </a:bodyPr>
          <a:lstStyle/>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PRE-REGISTER</a:t>
            </a:r>
          </a:p>
        </p:txBody>
      </p:sp>
      <p:grpSp>
        <p:nvGrpSpPr>
          <p:cNvPr id="42" name="Gruppo 41">
            <a:extLst>
              <a:ext uri="{FF2B5EF4-FFF2-40B4-BE49-F238E27FC236}">
                <a16:creationId xmlns:a16="http://schemas.microsoft.com/office/drawing/2014/main" id="{29FAC558-6961-D646-BDC1-8BFABFFC2B66}"/>
              </a:ext>
            </a:extLst>
          </p:cNvPr>
          <p:cNvGrpSpPr/>
          <p:nvPr/>
        </p:nvGrpSpPr>
        <p:grpSpPr>
          <a:xfrm>
            <a:off x="748217" y="2776336"/>
            <a:ext cx="10587320" cy="2501519"/>
            <a:chOff x="748217" y="2776336"/>
            <a:chExt cx="10587320" cy="2501519"/>
          </a:xfrm>
        </p:grpSpPr>
        <p:cxnSp>
          <p:nvCxnSpPr>
            <p:cNvPr id="43" name="Connettore 1 42">
              <a:extLst>
                <a:ext uri="{FF2B5EF4-FFF2-40B4-BE49-F238E27FC236}">
                  <a16:creationId xmlns:a16="http://schemas.microsoft.com/office/drawing/2014/main" id="{AE855E96-2E4C-C741-9614-E39404C0ECFC}"/>
                </a:ext>
              </a:extLst>
            </p:cNvPr>
            <p:cNvCxnSpPr/>
            <p:nvPr/>
          </p:nvCxnSpPr>
          <p:spPr>
            <a:xfrm>
              <a:off x="748217" y="2776336"/>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1011FF62-8D8E-F447-B8E5-0FC051CD00AC}"/>
                </a:ext>
              </a:extLst>
            </p:cNvPr>
            <p:cNvCxnSpPr/>
            <p:nvPr/>
          </p:nvCxnSpPr>
          <p:spPr>
            <a:xfrm>
              <a:off x="748217" y="3607244"/>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1 44">
              <a:extLst>
                <a:ext uri="{FF2B5EF4-FFF2-40B4-BE49-F238E27FC236}">
                  <a16:creationId xmlns:a16="http://schemas.microsoft.com/office/drawing/2014/main" id="{29705B6F-1F97-E446-BBC3-9E3A346FB31E}"/>
                </a:ext>
              </a:extLst>
            </p:cNvPr>
            <p:cNvCxnSpPr/>
            <p:nvPr/>
          </p:nvCxnSpPr>
          <p:spPr>
            <a:xfrm>
              <a:off x="748217" y="4429362"/>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1 45">
              <a:extLst>
                <a:ext uri="{FF2B5EF4-FFF2-40B4-BE49-F238E27FC236}">
                  <a16:creationId xmlns:a16="http://schemas.microsoft.com/office/drawing/2014/main" id="{8429551F-9605-6C4E-A0C0-D98DD7B2A5B4}"/>
                </a:ext>
              </a:extLst>
            </p:cNvPr>
            <p:cNvCxnSpPr/>
            <p:nvPr/>
          </p:nvCxnSpPr>
          <p:spPr>
            <a:xfrm>
              <a:off x="748217" y="5277855"/>
              <a:ext cx="10587320" cy="0"/>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grpSp>
      <p:sp>
        <p:nvSpPr>
          <p:cNvPr id="47" name="CasellaDiTesto 46">
            <a:extLst>
              <a:ext uri="{FF2B5EF4-FFF2-40B4-BE49-F238E27FC236}">
                <a16:creationId xmlns:a16="http://schemas.microsoft.com/office/drawing/2014/main" id="{B7D5D8AC-090F-E64E-8A6C-BE9B52B1A3E8}"/>
              </a:ext>
            </a:extLst>
          </p:cNvPr>
          <p:cNvSpPr txBox="1"/>
          <p:nvPr/>
        </p:nvSpPr>
        <p:spPr>
          <a:xfrm>
            <a:off x="5235424" y="1431226"/>
            <a:ext cx="1890252" cy="338554"/>
          </a:xfrm>
          <a:prstGeom prst="rect">
            <a:avLst/>
          </a:prstGeom>
          <a:noFill/>
        </p:spPr>
        <p:txBody>
          <a:bodyPr wrap="square" rtlCol="0">
            <a:spAutoFit/>
          </a:bodyPr>
          <a:lstStyle/>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REGISTER</a:t>
            </a:r>
          </a:p>
        </p:txBody>
      </p:sp>
      <p:sp>
        <p:nvSpPr>
          <p:cNvPr id="48" name="CasellaDiTesto 47">
            <a:extLst>
              <a:ext uri="{FF2B5EF4-FFF2-40B4-BE49-F238E27FC236}">
                <a16:creationId xmlns:a16="http://schemas.microsoft.com/office/drawing/2014/main" id="{F33FB9C4-4C38-754B-81C9-07A7E71502C2}"/>
              </a:ext>
            </a:extLst>
          </p:cNvPr>
          <p:cNvSpPr txBox="1"/>
          <p:nvPr/>
        </p:nvSpPr>
        <p:spPr>
          <a:xfrm>
            <a:off x="6495763" y="1431226"/>
            <a:ext cx="1890252" cy="584775"/>
          </a:xfrm>
          <a:prstGeom prst="rect">
            <a:avLst/>
          </a:prstGeom>
          <a:noFill/>
        </p:spPr>
        <p:txBody>
          <a:bodyPr wrap="square" rtlCol="0">
            <a:spAutoFit/>
          </a:bodyPr>
          <a:lstStyle/>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TENSION CONTROL</a:t>
            </a:r>
          </a:p>
        </p:txBody>
      </p:sp>
      <p:sp>
        <p:nvSpPr>
          <p:cNvPr id="49" name="CasellaDiTesto 48">
            <a:extLst>
              <a:ext uri="{FF2B5EF4-FFF2-40B4-BE49-F238E27FC236}">
                <a16:creationId xmlns:a16="http://schemas.microsoft.com/office/drawing/2014/main" id="{C17ADAFB-4D47-6241-A9B1-9C9BBE094B95}"/>
              </a:ext>
            </a:extLst>
          </p:cNvPr>
          <p:cNvSpPr txBox="1"/>
          <p:nvPr/>
        </p:nvSpPr>
        <p:spPr>
          <a:xfrm>
            <a:off x="7703835" y="1431226"/>
            <a:ext cx="1890252" cy="584775"/>
          </a:xfrm>
          <a:prstGeom prst="rect">
            <a:avLst/>
          </a:prstGeom>
          <a:noFill/>
        </p:spPr>
        <p:txBody>
          <a:bodyPr wrap="square" rtlCol="0">
            <a:spAutoFit/>
          </a:bodyPr>
          <a:lstStyle/>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SHRINK SLEEVES</a:t>
            </a:r>
          </a:p>
        </p:txBody>
      </p:sp>
      <p:sp>
        <p:nvSpPr>
          <p:cNvPr id="50" name="CasellaDiTesto 49">
            <a:extLst>
              <a:ext uri="{FF2B5EF4-FFF2-40B4-BE49-F238E27FC236}">
                <a16:creationId xmlns:a16="http://schemas.microsoft.com/office/drawing/2014/main" id="{98BBE35C-9E37-4B48-BA8A-FC0EC43B5542}"/>
              </a:ext>
            </a:extLst>
          </p:cNvPr>
          <p:cNvSpPr txBox="1"/>
          <p:nvPr/>
        </p:nvSpPr>
        <p:spPr>
          <a:xfrm>
            <a:off x="9224269" y="1431226"/>
            <a:ext cx="1152549" cy="584775"/>
          </a:xfrm>
          <a:prstGeom prst="rect">
            <a:avLst/>
          </a:prstGeom>
          <a:noFill/>
        </p:spPr>
        <p:txBody>
          <a:bodyPr wrap="square" rtlCol="0">
            <a:spAutoFit/>
          </a:bodyPr>
          <a:lstStyle/>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SECOND</a:t>
            </a:r>
          </a:p>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PASS</a:t>
            </a:r>
          </a:p>
        </p:txBody>
      </p:sp>
      <p:sp>
        <p:nvSpPr>
          <p:cNvPr id="51" name="CasellaDiTesto 50">
            <a:extLst>
              <a:ext uri="{FF2B5EF4-FFF2-40B4-BE49-F238E27FC236}">
                <a16:creationId xmlns:a16="http://schemas.microsoft.com/office/drawing/2014/main" id="{27C3B059-D498-6745-9994-8991A86F6AEA}"/>
              </a:ext>
            </a:extLst>
          </p:cNvPr>
          <p:cNvSpPr txBox="1"/>
          <p:nvPr/>
        </p:nvSpPr>
        <p:spPr>
          <a:xfrm>
            <a:off x="9918776" y="1431226"/>
            <a:ext cx="1890252" cy="584775"/>
          </a:xfrm>
          <a:prstGeom prst="rect">
            <a:avLst/>
          </a:prstGeom>
          <a:noFill/>
        </p:spPr>
        <p:txBody>
          <a:bodyPr wrap="square" rtlCol="0">
            <a:spAutoFit/>
          </a:bodyPr>
          <a:lstStyle/>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FORMAT</a:t>
            </a:r>
          </a:p>
          <a:p>
            <a:pPr algn="ctr"/>
            <a:r>
              <a:rPr lang="it-IT" sz="1600" dirty="0">
                <a:solidFill>
                  <a:schemeClr val="accent1">
                    <a:lumMod val="60000"/>
                    <a:lumOff val="40000"/>
                  </a:schemeClr>
                </a:solidFill>
                <a:latin typeface="Arial" panose="020B0604020202020204" pitchFamily="34" charset="0"/>
                <a:cs typeface="Arial" panose="020B0604020202020204" pitchFamily="34" charset="0"/>
              </a:rPr>
              <a:t>VARIATION</a:t>
            </a:r>
          </a:p>
        </p:txBody>
      </p:sp>
      <p:grpSp>
        <p:nvGrpSpPr>
          <p:cNvPr id="15" name="Gruppo 14">
            <a:extLst>
              <a:ext uri="{FF2B5EF4-FFF2-40B4-BE49-F238E27FC236}">
                <a16:creationId xmlns:a16="http://schemas.microsoft.com/office/drawing/2014/main" id="{D84B128D-120C-FE45-B828-02A5082962FB}"/>
              </a:ext>
            </a:extLst>
          </p:cNvPr>
          <p:cNvGrpSpPr/>
          <p:nvPr/>
        </p:nvGrpSpPr>
        <p:grpSpPr>
          <a:xfrm>
            <a:off x="3738738" y="1431227"/>
            <a:ext cx="6550269" cy="4784935"/>
            <a:chOff x="3738738" y="1431227"/>
            <a:chExt cx="6550269" cy="4784935"/>
          </a:xfrm>
        </p:grpSpPr>
        <p:cxnSp>
          <p:nvCxnSpPr>
            <p:cNvPr id="52" name="Connettore 1 51">
              <a:extLst>
                <a:ext uri="{FF2B5EF4-FFF2-40B4-BE49-F238E27FC236}">
                  <a16:creationId xmlns:a16="http://schemas.microsoft.com/office/drawing/2014/main" id="{5F2E1A39-46E0-3948-B6ED-F90635609134}"/>
                </a:ext>
              </a:extLst>
            </p:cNvPr>
            <p:cNvCxnSpPr>
              <a:cxnSpLocks/>
            </p:cNvCxnSpPr>
            <p:nvPr/>
          </p:nvCxnSpPr>
          <p:spPr>
            <a:xfrm flipV="1">
              <a:off x="3738738" y="1431227"/>
              <a:ext cx="0" cy="4784935"/>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FD1B26D8-42CC-074F-B4D2-E354D44A368B}"/>
                </a:ext>
              </a:extLst>
            </p:cNvPr>
            <p:cNvCxnSpPr>
              <a:cxnSpLocks/>
            </p:cNvCxnSpPr>
            <p:nvPr/>
          </p:nvCxnSpPr>
          <p:spPr>
            <a:xfrm flipV="1">
              <a:off x="5558746" y="1431227"/>
              <a:ext cx="0" cy="4784935"/>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57" name="Connettore 1 56">
              <a:extLst>
                <a:ext uri="{FF2B5EF4-FFF2-40B4-BE49-F238E27FC236}">
                  <a16:creationId xmlns:a16="http://schemas.microsoft.com/office/drawing/2014/main" id="{97960E36-4808-6D4A-95F6-9E3F566C4A93}"/>
                </a:ext>
              </a:extLst>
            </p:cNvPr>
            <p:cNvCxnSpPr>
              <a:cxnSpLocks/>
            </p:cNvCxnSpPr>
            <p:nvPr/>
          </p:nvCxnSpPr>
          <p:spPr>
            <a:xfrm flipV="1">
              <a:off x="6798461" y="1431227"/>
              <a:ext cx="0" cy="4784935"/>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6F91FB74-B494-FE4B-B692-FA073476541D}"/>
                </a:ext>
              </a:extLst>
            </p:cNvPr>
            <p:cNvCxnSpPr>
              <a:cxnSpLocks/>
            </p:cNvCxnSpPr>
            <p:nvPr/>
          </p:nvCxnSpPr>
          <p:spPr>
            <a:xfrm flipV="1">
              <a:off x="8090930" y="1431227"/>
              <a:ext cx="0" cy="4784935"/>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63" name="Connettore 1 62">
              <a:extLst>
                <a:ext uri="{FF2B5EF4-FFF2-40B4-BE49-F238E27FC236}">
                  <a16:creationId xmlns:a16="http://schemas.microsoft.com/office/drawing/2014/main" id="{88354FE1-8A00-A44E-9726-82B055C0C1F7}"/>
                </a:ext>
              </a:extLst>
            </p:cNvPr>
            <p:cNvCxnSpPr>
              <a:cxnSpLocks/>
            </p:cNvCxnSpPr>
            <p:nvPr/>
          </p:nvCxnSpPr>
          <p:spPr>
            <a:xfrm flipV="1">
              <a:off x="9242723" y="1431227"/>
              <a:ext cx="0" cy="4784935"/>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cxnSp>
          <p:nvCxnSpPr>
            <p:cNvPr id="64" name="Connettore 1 63">
              <a:extLst>
                <a:ext uri="{FF2B5EF4-FFF2-40B4-BE49-F238E27FC236}">
                  <a16:creationId xmlns:a16="http://schemas.microsoft.com/office/drawing/2014/main" id="{9305456B-E70A-E347-8F9F-D1B93BED24AF}"/>
                </a:ext>
              </a:extLst>
            </p:cNvPr>
            <p:cNvCxnSpPr>
              <a:cxnSpLocks/>
            </p:cNvCxnSpPr>
            <p:nvPr/>
          </p:nvCxnSpPr>
          <p:spPr>
            <a:xfrm flipV="1">
              <a:off x="10289007" y="1431227"/>
              <a:ext cx="0" cy="4784935"/>
            </a:xfrm>
            <a:prstGeom prst="line">
              <a:avLst/>
            </a:prstGeom>
            <a:ln>
              <a:solidFill>
                <a:schemeClr val="accent1">
                  <a:lumMod val="60000"/>
                  <a:lumOff val="40000"/>
                  <a:alpha val="46000"/>
                </a:schemeClr>
              </a:solidFill>
            </a:ln>
          </p:spPr>
          <p:style>
            <a:lnRef idx="1">
              <a:schemeClr val="accent1"/>
            </a:lnRef>
            <a:fillRef idx="0">
              <a:schemeClr val="accent1"/>
            </a:fillRef>
            <a:effectRef idx="0">
              <a:schemeClr val="accent1"/>
            </a:effectRef>
            <a:fontRef idx="minor">
              <a:schemeClr val="tx1"/>
            </a:fontRef>
          </p:style>
        </p:cxnSp>
      </p:grpSp>
      <p:sp>
        <p:nvSpPr>
          <p:cNvPr id="70" name="Freeform 1218">
            <a:extLst>
              <a:ext uri="{FF2B5EF4-FFF2-40B4-BE49-F238E27FC236}">
                <a16:creationId xmlns:a16="http://schemas.microsoft.com/office/drawing/2014/main" id="{0C9BBEF4-99D8-1E4D-AA33-92FBE0888CD1}"/>
              </a:ext>
            </a:extLst>
          </p:cNvPr>
          <p:cNvSpPr>
            <a:spLocks/>
          </p:cNvSpPr>
          <p:nvPr/>
        </p:nvSpPr>
        <p:spPr bwMode="auto">
          <a:xfrm>
            <a:off x="4512217" y="2148522"/>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1" name="Freeform 1218">
            <a:extLst>
              <a:ext uri="{FF2B5EF4-FFF2-40B4-BE49-F238E27FC236}">
                <a16:creationId xmlns:a16="http://schemas.microsoft.com/office/drawing/2014/main" id="{EAC3E5D2-5B82-0C41-9AAA-8A31A45EAD31}"/>
              </a:ext>
            </a:extLst>
          </p:cNvPr>
          <p:cNvSpPr>
            <a:spLocks/>
          </p:cNvSpPr>
          <p:nvPr/>
        </p:nvSpPr>
        <p:spPr bwMode="auto">
          <a:xfrm>
            <a:off x="4512217" y="2994781"/>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2" name="Freeform 1218">
            <a:extLst>
              <a:ext uri="{FF2B5EF4-FFF2-40B4-BE49-F238E27FC236}">
                <a16:creationId xmlns:a16="http://schemas.microsoft.com/office/drawing/2014/main" id="{658D9B8D-E1B3-F54F-911E-BB66622E2444}"/>
              </a:ext>
            </a:extLst>
          </p:cNvPr>
          <p:cNvSpPr>
            <a:spLocks/>
          </p:cNvSpPr>
          <p:nvPr/>
        </p:nvSpPr>
        <p:spPr bwMode="auto">
          <a:xfrm>
            <a:off x="4512217" y="384104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3" name="Freeform 1218">
            <a:extLst>
              <a:ext uri="{FF2B5EF4-FFF2-40B4-BE49-F238E27FC236}">
                <a16:creationId xmlns:a16="http://schemas.microsoft.com/office/drawing/2014/main" id="{8AD4C9A6-AD49-3344-899C-C60C96FED4BB}"/>
              </a:ext>
            </a:extLst>
          </p:cNvPr>
          <p:cNvSpPr>
            <a:spLocks/>
          </p:cNvSpPr>
          <p:nvPr/>
        </p:nvSpPr>
        <p:spPr bwMode="auto">
          <a:xfrm>
            <a:off x="4512217" y="468730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4" name="Freeform 1218">
            <a:extLst>
              <a:ext uri="{FF2B5EF4-FFF2-40B4-BE49-F238E27FC236}">
                <a16:creationId xmlns:a16="http://schemas.microsoft.com/office/drawing/2014/main" id="{EB1E232A-AD8A-CF41-BB9B-E91992C2A0AC}"/>
              </a:ext>
            </a:extLst>
          </p:cNvPr>
          <p:cNvSpPr>
            <a:spLocks/>
          </p:cNvSpPr>
          <p:nvPr/>
        </p:nvSpPr>
        <p:spPr bwMode="auto">
          <a:xfrm>
            <a:off x="4512217" y="553356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7" name="Immagine 16">
            <a:extLst>
              <a:ext uri="{FF2B5EF4-FFF2-40B4-BE49-F238E27FC236}">
                <a16:creationId xmlns:a16="http://schemas.microsoft.com/office/drawing/2014/main" id="{B3DA9BF4-35DB-D542-A005-ADB10FE27C19}"/>
              </a:ext>
            </a:extLst>
          </p:cNvPr>
          <p:cNvPicPr>
            <a:picLocks noChangeAspect="1"/>
          </p:cNvPicPr>
          <p:nvPr/>
        </p:nvPicPr>
        <p:blipFill>
          <a:blip r:embed="rId6"/>
          <a:stretch>
            <a:fillRect/>
          </a:stretch>
        </p:blipFill>
        <p:spPr>
          <a:xfrm>
            <a:off x="5978768" y="2064807"/>
            <a:ext cx="452141" cy="452141"/>
          </a:xfrm>
          <a:prstGeom prst="rect">
            <a:avLst/>
          </a:prstGeom>
        </p:spPr>
      </p:pic>
      <p:sp>
        <p:nvSpPr>
          <p:cNvPr id="75" name="Freeform 1218">
            <a:extLst>
              <a:ext uri="{FF2B5EF4-FFF2-40B4-BE49-F238E27FC236}">
                <a16:creationId xmlns:a16="http://schemas.microsoft.com/office/drawing/2014/main" id="{82FAB02E-D1AE-F345-A373-37FCBE2F9A82}"/>
              </a:ext>
            </a:extLst>
          </p:cNvPr>
          <p:cNvSpPr>
            <a:spLocks/>
          </p:cNvSpPr>
          <p:nvPr/>
        </p:nvSpPr>
        <p:spPr bwMode="auto">
          <a:xfrm>
            <a:off x="6033285" y="2994781"/>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6" name="Freeform 1218">
            <a:extLst>
              <a:ext uri="{FF2B5EF4-FFF2-40B4-BE49-F238E27FC236}">
                <a16:creationId xmlns:a16="http://schemas.microsoft.com/office/drawing/2014/main" id="{3C115EA9-ED8B-F244-8F5E-3AF74966559D}"/>
              </a:ext>
            </a:extLst>
          </p:cNvPr>
          <p:cNvSpPr>
            <a:spLocks/>
          </p:cNvSpPr>
          <p:nvPr/>
        </p:nvSpPr>
        <p:spPr bwMode="auto">
          <a:xfrm>
            <a:off x="6033285" y="384104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7" name="Freeform 1218">
            <a:extLst>
              <a:ext uri="{FF2B5EF4-FFF2-40B4-BE49-F238E27FC236}">
                <a16:creationId xmlns:a16="http://schemas.microsoft.com/office/drawing/2014/main" id="{F8222E4A-32CE-704C-8B68-0BD38D6E9F7A}"/>
              </a:ext>
            </a:extLst>
          </p:cNvPr>
          <p:cNvSpPr>
            <a:spLocks/>
          </p:cNvSpPr>
          <p:nvPr/>
        </p:nvSpPr>
        <p:spPr bwMode="auto">
          <a:xfrm>
            <a:off x="6033285" y="468730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8" name="Freeform 1218">
            <a:extLst>
              <a:ext uri="{FF2B5EF4-FFF2-40B4-BE49-F238E27FC236}">
                <a16:creationId xmlns:a16="http://schemas.microsoft.com/office/drawing/2014/main" id="{D7EE960F-E661-D34B-992B-EA215736BE6C}"/>
              </a:ext>
            </a:extLst>
          </p:cNvPr>
          <p:cNvSpPr>
            <a:spLocks/>
          </p:cNvSpPr>
          <p:nvPr/>
        </p:nvSpPr>
        <p:spPr bwMode="auto">
          <a:xfrm>
            <a:off x="6033285" y="553356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79" name="Freeform 1218">
            <a:extLst>
              <a:ext uri="{FF2B5EF4-FFF2-40B4-BE49-F238E27FC236}">
                <a16:creationId xmlns:a16="http://schemas.microsoft.com/office/drawing/2014/main" id="{2C47A12E-23E8-1448-8D8F-54C07688CE9F}"/>
              </a:ext>
            </a:extLst>
          </p:cNvPr>
          <p:cNvSpPr>
            <a:spLocks/>
          </p:cNvSpPr>
          <p:nvPr/>
        </p:nvSpPr>
        <p:spPr bwMode="auto">
          <a:xfrm>
            <a:off x="7281794" y="2148522"/>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0" name="Freeform 1218">
            <a:extLst>
              <a:ext uri="{FF2B5EF4-FFF2-40B4-BE49-F238E27FC236}">
                <a16:creationId xmlns:a16="http://schemas.microsoft.com/office/drawing/2014/main" id="{68202DB9-C762-6047-AB50-4782FC603F6A}"/>
              </a:ext>
            </a:extLst>
          </p:cNvPr>
          <p:cNvSpPr>
            <a:spLocks/>
          </p:cNvSpPr>
          <p:nvPr/>
        </p:nvSpPr>
        <p:spPr bwMode="auto">
          <a:xfrm>
            <a:off x="7281794" y="2994781"/>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1" name="Freeform 1218">
            <a:extLst>
              <a:ext uri="{FF2B5EF4-FFF2-40B4-BE49-F238E27FC236}">
                <a16:creationId xmlns:a16="http://schemas.microsoft.com/office/drawing/2014/main" id="{7A3DEC4B-6CC1-9F4A-843B-B2BB8910E522}"/>
              </a:ext>
            </a:extLst>
          </p:cNvPr>
          <p:cNvSpPr>
            <a:spLocks/>
          </p:cNvSpPr>
          <p:nvPr/>
        </p:nvSpPr>
        <p:spPr bwMode="auto">
          <a:xfrm>
            <a:off x="7281794" y="384104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2" name="Freeform 1218">
            <a:extLst>
              <a:ext uri="{FF2B5EF4-FFF2-40B4-BE49-F238E27FC236}">
                <a16:creationId xmlns:a16="http://schemas.microsoft.com/office/drawing/2014/main" id="{F0462DE6-78C4-5A4F-B05B-845AB5811C04}"/>
              </a:ext>
            </a:extLst>
          </p:cNvPr>
          <p:cNvSpPr>
            <a:spLocks/>
          </p:cNvSpPr>
          <p:nvPr/>
        </p:nvSpPr>
        <p:spPr bwMode="auto">
          <a:xfrm>
            <a:off x="7281794" y="468730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3" name="Freeform 1218">
            <a:extLst>
              <a:ext uri="{FF2B5EF4-FFF2-40B4-BE49-F238E27FC236}">
                <a16:creationId xmlns:a16="http://schemas.microsoft.com/office/drawing/2014/main" id="{8AA0691A-3921-2C48-8C4E-71807C1DD93F}"/>
              </a:ext>
            </a:extLst>
          </p:cNvPr>
          <p:cNvSpPr>
            <a:spLocks/>
          </p:cNvSpPr>
          <p:nvPr/>
        </p:nvSpPr>
        <p:spPr bwMode="auto">
          <a:xfrm>
            <a:off x="7281794" y="553356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4" name="Freeform 1218">
            <a:extLst>
              <a:ext uri="{FF2B5EF4-FFF2-40B4-BE49-F238E27FC236}">
                <a16:creationId xmlns:a16="http://schemas.microsoft.com/office/drawing/2014/main" id="{4915FE36-DD70-F84C-8F9D-10CF8150B6A2}"/>
              </a:ext>
            </a:extLst>
          </p:cNvPr>
          <p:cNvSpPr>
            <a:spLocks/>
          </p:cNvSpPr>
          <p:nvPr/>
        </p:nvSpPr>
        <p:spPr bwMode="auto">
          <a:xfrm>
            <a:off x="8512717" y="384104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5" name="Freeform 1218">
            <a:extLst>
              <a:ext uri="{FF2B5EF4-FFF2-40B4-BE49-F238E27FC236}">
                <a16:creationId xmlns:a16="http://schemas.microsoft.com/office/drawing/2014/main" id="{0D33918B-9A62-2B4A-970E-66589F422BB6}"/>
              </a:ext>
            </a:extLst>
          </p:cNvPr>
          <p:cNvSpPr>
            <a:spLocks/>
          </p:cNvSpPr>
          <p:nvPr/>
        </p:nvSpPr>
        <p:spPr bwMode="auto">
          <a:xfrm>
            <a:off x="8512717" y="468730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86" name="Freeform 1218">
            <a:extLst>
              <a:ext uri="{FF2B5EF4-FFF2-40B4-BE49-F238E27FC236}">
                <a16:creationId xmlns:a16="http://schemas.microsoft.com/office/drawing/2014/main" id="{D149995F-AD61-FB43-87E4-B45E0238319B}"/>
              </a:ext>
            </a:extLst>
          </p:cNvPr>
          <p:cNvSpPr>
            <a:spLocks/>
          </p:cNvSpPr>
          <p:nvPr/>
        </p:nvSpPr>
        <p:spPr bwMode="auto">
          <a:xfrm>
            <a:off x="8512717" y="553356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87" name="Immagine 86">
            <a:extLst>
              <a:ext uri="{FF2B5EF4-FFF2-40B4-BE49-F238E27FC236}">
                <a16:creationId xmlns:a16="http://schemas.microsoft.com/office/drawing/2014/main" id="{06773209-6E8D-D141-955C-42606DF252C4}"/>
              </a:ext>
            </a:extLst>
          </p:cNvPr>
          <p:cNvPicPr>
            <a:picLocks noChangeAspect="1"/>
          </p:cNvPicPr>
          <p:nvPr/>
        </p:nvPicPr>
        <p:blipFill>
          <a:blip r:embed="rId6"/>
          <a:stretch>
            <a:fillRect/>
          </a:stretch>
        </p:blipFill>
        <p:spPr>
          <a:xfrm>
            <a:off x="8449407" y="2064807"/>
            <a:ext cx="452141" cy="452141"/>
          </a:xfrm>
          <a:prstGeom prst="rect">
            <a:avLst/>
          </a:prstGeom>
        </p:spPr>
      </p:pic>
      <p:pic>
        <p:nvPicPr>
          <p:cNvPr id="88" name="Immagine 87">
            <a:extLst>
              <a:ext uri="{FF2B5EF4-FFF2-40B4-BE49-F238E27FC236}">
                <a16:creationId xmlns:a16="http://schemas.microsoft.com/office/drawing/2014/main" id="{AE62C4A2-21B2-5B44-BA83-FB95D0FA67B5}"/>
              </a:ext>
            </a:extLst>
          </p:cNvPr>
          <p:cNvPicPr>
            <a:picLocks noChangeAspect="1"/>
          </p:cNvPicPr>
          <p:nvPr/>
        </p:nvPicPr>
        <p:blipFill>
          <a:blip r:embed="rId6"/>
          <a:stretch>
            <a:fillRect/>
          </a:stretch>
        </p:blipFill>
        <p:spPr>
          <a:xfrm>
            <a:off x="8449407" y="2935245"/>
            <a:ext cx="452141" cy="452141"/>
          </a:xfrm>
          <a:prstGeom prst="rect">
            <a:avLst/>
          </a:prstGeom>
        </p:spPr>
      </p:pic>
      <p:pic>
        <p:nvPicPr>
          <p:cNvPr id="89" name="Immagine 88">
            <a:extLst>
              <a:ext uri="{FF2B5EF4-FFF2-40B4-BE49-F238E27FC236}">
                <a16:creationId xmlns:a16="http://schemas.microsoft.com/office/drawing/2014/main" id="{0424591F-BDF6-6240-86B6-57B09E43301D}"/>
              </a:ext>
            </a:extLst>
          </p:cNvPr>
          <p:cNvPicPr>
            <a:picLocks noChangeAspect="1"/>
          </p:cNvPicPr>
          <p:nvPr/>
        </p:nvPicPr>
        <p:blipFill>
          <a:blip r:embed="rId6"/>
          <a:stretch>
            <a:fillRect/>
          </a:stretch>
        </p:blipFill>
        <p:spPr>
          <a:xfrm>
            <a:off x="9557238" y="2064807"/>
            <a:ext cx="452141" cy="452141"/>
          </a:xfrm>
          <a:prstGeom prst="rect">
            <a:avLst/>
          </a:prstGeom>
        </p:spPr>
      </p:pic>
      <p:pic>
        <p:nvPicPr>
          <p:cNvPr id="90" name="Immagine 89">
            <a:extLst>
              <a:ext uri="{FF2B5EF4-FFF2-40B4-BE49-F238E27FC236}">
                <a16:creationId xmlns:a16="http://schemas.microsoft.com/office/drawing/2014/main" id="{76DE2180-7958-7F4D-8154-D92F1FF95FF8}"/>
              </a:ext>
            </a:extLst>
          </p:cNvPr>
          <p:cNvPicPr>
            <a:picLocks noChangeAspect="1"/>
          </p:cNvPicPr>
          <p:nvPr/>
        </p:nvPicPr>
        <p:blipFill>
          <a:blip r:embed="rId6"/>
          <a:stretch>
            <a:fillRect/>
          </a:stretch>
        </p:blipFill>
        <p:spPr>
          <a:xfrm>
            <a:off x="9557238" y="2935245"/>
            <a:ext cx="452141" cy="452141"/>
          </a:xfrm>
          <a:prstGeom prst="rect">
            <a:avLst/>
          </a:prstGeom>
        </p:spPr>
      </p:pic>
      <p:pic>
        <p:nvPicPr>
          <p:cNvPr id="91" name="Immagine 90">
            <a:extLst>
              <a:ext uri="{FF2B5EF4-FFF2-40B4-BE49-F238E27FC236}">
                <a16:creationId xmlns:a16="http://schemas.microsoft.com/office/drawing/2014/main" id="{C2BE1B1A-D98C-F347-9352-12D2D6EAF4F2}"/>
              </a:ext>
            </a:extLst>
          </p:cNvPr>
          <p:cNvPicPr>
            <a:picLocks noChangeAspect="1"/>
          </p:cNvPicPr>
          <p:nvPr/>
        </p:nvPicPr>
        <p:blipFill>
          <a:blip r:embed="rId6"/>
          <a:stretch>
            <a:fillRect/>
          </a:stretch>
        </p:blipFill>
        <p:spPr>
          <a:xfrm>
            <a:off x="10629900" y="2064807"/>
            <a:ext cx="452141" cy="452141"/>
          </a:xfrm>
          <a:prstGeom prst="rect">
            <a:avLst/>
          </a:prstGeom>
        </p:spPr>
      </p:pic>
      <p:pic>
        <p:nvPicPr>
          <p:cNvPr id="92" name="Immagine 91">
            <a:extLst>
              <a:ext uri="{FF2B5EF4-FFF2-40B4-BE49-F238E27FC236}">
                <a16:creationId xmlns:a16="http://schemas.microsoft.com/office/drawing/2014/main" id="{04257C43-4239-1648-A795-7B93F78C95AD}"/>
              </a:ext>
            </a:extLst>
          </p:cNvPr>
          <p:cNvPicPr>
            <a:picLocks noChangeAspect="1"/>
          </p:cNvPicPr>
          <p:nvPr/>
        </p:nvPicPr>
        <p:blipFill>
          <a:blip r:embed="rId6"/>
          <a:stretch>
            <a:fillRect/>
          </a:stretch>
        </p:blipFill>
        <p:spPr>
          <a:xfrm>
            <a:off x="10629900" y="2935245"/>
            <a:ext cx="452141" cy="452141"/>
          </a:xfrm>
          <a:prstGeom prst="rect">
            <a:avLst/>
          </a:prstGeom>
        </p:spPr>
      </p:pic>
      <p:pic>
        <p:nvPicPr>
          <p:cNvPr id="93" name="Immagine 92">
            <a:extLst>
              <a:ext uri="{FF2B5EF4-FFF2-40B4-BE49-F238E27FC236}">
                <a16:creationId xmlns:a16="http://schemas.microsoft.com/office/drawing/2014/main" id="{A588FC81-A88E-F44B-A306-E6D185038CD1}"/>
              </a:ext>
            </a:extLst>
          </p:cNvPr>
          <p:cNvPicPr>
            <a:picLocks noChangeAspect="1"/>
          </p:cNvPicPr>
          <p:nvPr/>
        </p:nvPicPr>
        <p:blipFill>
          <a:blip r:embed="rId6"/>
          <a:stretch>
            <a:fillRect/>
          </a:stretch>
        </p:blipFill>
        <p:spPr>
          <a:xfrm>
            <a:off x="9557238" y="3744137"/>
            <a:ext cx="452141" cy="452141"/>
          </a:xfrm>
          <a:prstGeom prst="rect">
            <a:avLst/>
          </a:prstGeom>
        </p:spPr>
      </p:pic>
      <p:pic>
        <p:nvPicPr>
          <p:cNvPr id="94" name="Immagine 93">
            <a:extLst>
              <a:ext uri="{FF2B5EF4-FFF2-40B4-BE49-F238E27FC236}">
                <a16:creationId xmlns:a16="http://schemas.microsoft.com/office/drawing/2014/main" id="{FDDEE7A6-04F8-5E4E-B217-B289E3EAF439}"/>
              </a:ext>
            </a:extLst>
          </p:cNvPr>
          <p:cNvPicPr>
            <a:picLocks noChangeAspect="1"/>
          </p:cNvPicPr>
          <p:nvPr/>
        </p:nvPicPr>
        <p:blipFill>
          <a:blip r:embed="rId6"/>
          <a:stretch>
            <a:fillRect/>
          </a:stretch>
        </p:blipFill>
        <p:spPr>
          <a:xfrm>
            <a:off x="10629900" y="3744137"/>
            <a:ext cx="452141" cy="452141"/>
          </a:xfrm>
          <a:prstGeom prst="rect">
            <a:avLst/>
          </a:prstGeom>
        </p:spPr>
      </p:pic>
      <p:sp>
        <p:nvSpPr>
          <p:cNvPr id="96" name="Freeform 1218">
            <a:extLst>
              <a:ext uri="{FF2B5EF4-FFF2-40B4-BE49-F238E27FC236}">
                <a16:creationId xmlns:a16="http://schemas.microsoft.com/office/drawing/2014/main" id="{E1433506-022B-9D4B-A349-DCA76092CC44}"/>
              </a:ext>
            </a:extLst>
          </p:cNvPr>
          <p:cNvSpPr>
            <a:spLocks/>
          </p:cNvSpPr>
          <p:nvPr/>
        </p:nvSpPr>
        <p:spPr bwMode="auto">
          <a:xfrm>
            <a:off x="9611756" y="468730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97" name="Freeform 1218">
            <a:extLst>
              <a:ext uri="{FF2B5EF4-FFF2-40B4-BE49-F238E27FC236}">
                <a16:creationId xmlns:a16="http://schemas.microsoft.com/office/drawing/2014/main" id="{C0AB0AAD-E1B7-1841-AB24-6A006B4DA3AC}"/>
              </a:ext>
            </a:extLst>
          </p:cNvPr>
          <p:cNvSpPr>
            <a:spLocks/>
          </p:cNvSpPr>
          <p:nvPr/>
        </p:nvSpPr>
        <p:spPr bwMode="auto">
          <a:xfrm>
            <a:off x="9611756" y="553356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98" name="Freeform 1218">
            <a:extLst>
              <a:ext uri="{FF2B5EF4-FFF2-40B4-BE49-F238E27FC236}">
                <a16:creationId xmlns:a16="http://schemas.microsoft.com/office/drawing/2014/main" id="{D29DEA25-B05A-7547-BD80-E94093F5CC36}"/>
              </a:ext>
            </a:extLst>
          </p:cNvPr>
          <p:cNvSpPr>
            <a:spLocks/>
          </p:cNvSpPr>
          <p:nvPr/>
        </p:nvSpPr>
        <p:spPr bwMode="auto">
          <a:xfrm>
            <a:off x="10675625" y="468730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99" name="Freeform 1218">
            <a:extLst>
              <a:ext uri="{FF2B5EF4-FFF2-40B4-BE49-F238E27FC236}">
                <a16:creationId xmlns:a16="http://schemas.microsoft.com/office/drawing/2014/main" id="{95D70A2E-3209-F444-B73A-1EA4D6CF154D}"/>
              </a:ext>
            </a:extLst>
          </p:cNvPr>
          <p:cNvSpPr>
            <a:spLocks/>
          </p:cNvSpPr>
          <p:nvPr/>
        </p:nvSpPr>
        <p:spPr bwMode="auto">
          <a:xfrm>
            <a:off x="10675625" y="5533560"/>
            <a:ext cx="348638" cy="266656"/>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ABC6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735525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36"/>
                                        </p:tgtEl>
                                        <p:attrNameLst>
                                          <p:attrName>style.visibility</p:attrName>
                                        </p:attrNameLst>
                                      </p:cBhvr>
                                      <p:to>
                                        <p:strVal val="visible"/>
                                      </p:to>
                                    </p:set>
                                    <p:animEffect transition="in" filter="wipe(left)">
                                      <p:cBhvr>
                                        <p:cTn id="15" dur="200"/>
                                        <p:tgtEl>
                                          <p:spTgt spid="36"/>
                                        </p:tgtEl>
                                      </p:cBhvr>
                                    </p:animEffect>
                                  </p:childTnLst>
                                </p:cTn>
                              </p:par>
                            </p:childTnLst>
                          </p:cTn>
                        </p:par>
                        <p:par>
                          <p:cTn id="16" fill="hold">
                            <p:stCondLst>
                              <p:cond delay="2140"/>
                            </p:stCondLst>
                            <p:childTnLst>
                              <p:par>
                                <p:cTn id="17" presetID="22" presetClass="entr" presetSubtype="8" fill="hold" grpId="0" nodeType="afterEffect">
                                  <p:stCondLst>
                                    <p:cond delay="0"/>
                                  </p:stCondLst>
                                  <p:iterate type="lt">
                                    <p:tmPct val="10000"/>
                                  </p:iterate>
                                  <p:childTnLst>
                                    <p:set>
                                      <p:cBhvr>
                                        <p:cTn id="18" dur="1" fill="hold">
                                          <p:stCondLst>
                                            <p:cond delay="0"/>
                                          </p:stCondLst>
                                        </p:cTn>
                                        <p:tgtEl>
                                          <p:spTgt spid="37"/>
                                        </p:tgtEl>
                                        <p:attrNameLst>
                                          <p:attrName>style.visibility</p:attrName>
                                        </p:attrNameLst>
                                      </p:cBhvr>
                                      <p:to>
                                        <p:strVal val="visible"/>
                                      </p:to>
                                    </p:set>
                                    <p:animEffect transition="in" filter="wipe(left)">
                                      <p:cBhvr>
                                        <p:cTn id="19" dur="100"/>
                                        <p:tgtEl>
                                          <p:spTgt spid="37"/>
                                        </p:tgtEl>
                                      </p:cBhvr>
                                    </p:animEffect>
                                  </p:childTnLst>
                                </p:cTn>
                              </p:par>
                            </p:childTnLst>
                          </p:cTn>
                        </p:par>
                        <p:par>
                          <p:cTn id="20" fill="hold">
                            <p:stCondLst>
                              <p:cond delay="2350"/>
                            </p:stCondLst>
                            <p:childTnLst>
                              <p:par>
                                <p:cTn id="21" presetID="22" presetClass="entr" presetSubtype="8" fill="hold" grpId="0" nodeType="afterEffect">
                                  <p:stCondLst>
                                    <p:cond delay="0"/>
                                  </p:stCondLst>
                                  <p:iterate type="lt">
                                    <p:tmPct val="10000"/>
                                  </p:iterate>
                                  <p:childTnLst>
                                    <p:set>
                                      <p:cBhvr>
                                        <p:cTn id="22" dur="1" fill="hold">
                                          <p:stCondLst>
                                            <p:cond delay="0"/>
                                          </p:stCondLst>
                                        </p:cTn>
                                        <p:tgtEl>
                                          <p:spTgt spid="47"/>
                                        </p:tgtEl>
                                        <p:attrNameLst>
                                          <p:attrName>style.visibility</p:attrName>
                                        </p:attrNameLst>
                                      </p:cBhvr>
                                      <p:to>
                                        <p:strVal val="visible"/>
                                      </p:to>
                                    </p:set>
                                    <p:animEffect transition="in" filter="wipe(left)">
                                      <p:cBhvr>
                                        <p:cTn id="23" dur="100"/>
                                        <p:tgtEl>
                                          <p:spTgt spid="47"/>
                                        </p:tgtEl>
                                      </p:cBhvr>
                                    </p:animEffect>
                                  </p:childTnLst>
                                </p:cTn>
                              </p:par>
                            </p:childTnLst>
                          </p:cTn>
                        </p:par>
                        <p:par>
                          <p:cTn id="24" fill="hold">
                            <p:stCondLst>
                              <p:cond delay="2520"/>
                            </p:stCondLst>
                            <p:childTnLst>
                              <p:par>
                                <p:cTn id="25" presetID="22" presetClass="entr" presetSubtype="8" fill="hold" grpId="0" nodeType="afterEffect">
                                  <p:stCondLst>
                                    <p:cond delay="0"/>
                                  </p:stCondLst>
                                  <p:iterate type="lt">
                                    <p:tmPct val="10000"/>
                                  </p:iterate>
                                  <p:childTnLst>
                                    <p:set>
                                      <p:cBhvr>
                                        <p:cTn id="26" dur="1" fill="hold">
                                          <p:stCondLst>
                                            <p:cond delay="0"/>
                                          </p:stCondLst>
                                        </p:cTn>
                                        <p:tgtEl>
                                          <p:spTgt spid="48"/>
                                        </p:tgtEl>
                                        <p:attrNameLst>
                                          <p:attrName>style.visibility</p:attrName>
                                        </p:attrNameLst>
                                      </p:cBhvr>
                                      <p:to>
                                        <p:strVal val="visible"/>
                                      </p:to>
                                    </p:set>
                                    <p:animEffect transition="in" filter="wipe(left)">
                                      <p:cBhvr>
                                        <p:cTn id="27" dur="100"/>
                                        <p:tgtEl>
                                          <p:spTgt spid="48"/>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10000"/>
                                  </p:iterate>
                                  <p:childTnLst>
                                    <p:set>
                                      <p:cBhvr>
                                        <p:cTn id="30" dur="1" fill="hold">
                                          <p:stCondLst>
                                            <p:cond delay="0"/>
                                          </p:stCondLst>
                                        </p:cTn>
                                        <p:tgtEl>
                                          <p:spTgt spid="49"/>
                                        </p:tgtEl>
                                        <p:attrNameLst>
                                          <p:attrName>style.visibility</p:attrName>
                                        </p:attrNameLst>
                                      </p:cBhvr>
                                      <p:to>
                                        <p:strVal val="visible"/>
                                      </p:to>
                                    </p:set>
                                    <p:animEffect transition="in" filter="wipe(left)">
                                      <p:cBhvr>
                                        <p:cTn id="31" dur="100"/>
                                        <p:tgtEl>
                                          <p:spTgt spid="49"/>
                                        </p:tgtEl>
                                      </p:cBhvr>
                                    </p:animEffect>
                                  </p:childTnLst>
                                </p:cTn>
                              </p:par>
                            </p:childTnLst>
                          </p:cTn>
                        </p:par>
                        <p:par>
                          <p:cTn id="32" fill="hold">
                            <p:stCondLst>
                              <p:cond delay="2970"/>
                            </p:stCondLst>
                            <p:childTnLst>
                              <p:par>
                                <p:cTn id="33" presetID="22" presetClass="entr" presetSubtype="8" fill="hold" grpId="0" nodeType="afterEffect">
                                  <p:stCondLst>
                                    <p:cond delay="0"/>
                                  </p:stCondLst>
                                  <p:iterate type="lt">
                                    <p:tmPct val="10000"/>
                                  </p:iterate>
                                  <p:childTnLst>
                                    <p:set>
                                      <p:cBhvr>
                                        <p:cTn id="34" dur="1" fill="hold">
                                          <p:stCondLst>
                                            <p:cond delay="0"/>
                                          </p:stCondLst>
                                        </p:cTn>
                                        <p:tgtEl>
                                          <p:spTgt spid="50"/>
                                        </p:tgtEl>
                                        <p:attrNameLst>
                                          <p:attrName>style.visibility</p:attrName>
                                        </p:attrNameLst>
                                      </p:cBhvr>
                                      <p:to>
                                        <p:strVal val="visible"/>
                                      </p:to>
                                    </p:set>
                                    <p:animEffect transition="in" filter="wipe(left)">
                                      <p:cBhvr>
                                        <p:cTn id="35" dur="100"/>
                                        <p:tgtEl>
                                          <p:spTgt spid="50"/>
                                        </p:tgtEl>
                                      </p:cBhvr>
                                    </p:animEffect>
                                  </p:childTnLst>
                                </p:cTn>
                              </p:par>
                            </p:childTnLst>
                          </p:cTn>
                        </p:par>
                        <p:par>
                          <p:cTn id="36" fill="hold">
                            <p:stCondLst>
                              <p:cond delay="3160"/>
                            </p:stCondLst>
                            <p:childTnLst>
                              <p:par>
                                <p:cTn id="37" presetID="22" presetClass="entr" presetSubtype="8" fill="hold" grpId="0" nodeType="afterEffect">
                                  <p:stCondLst>
                                    <p:cond delay="0"/>
                                  </p:stCondLst>
                                  <p:iterate type="lt">
                                    <p:tmPct val="10000"/>
                                  </p:iterate>
                                  <p:childTnLst>
                                    <p:set>
                                      <p:cBhvr>
                                        <p:cTn id="38" dur="1" fill="hold">
                                          <p:stCondLst>
                                            <p:cond delay="0"/>
                                          </p:stCondLst>
                                        </p:cTn>
                                        <p:tgtEl>
                                          <p:spTgt spid="51"/>
                                        </p:tgtEl>
                                        <p:attrNameLst>
                                          <p:attrName>style.visibility</p:attrName>
                                        </p:attrNameLst>
                                      </p:cBhvr>
                                      <p:to>
                                        <p:strVal val="visible"/>
                                      </p:to>
                                    </p:set>
                                    <p:animEffect transition="in" filter="wipe(left)">
                                      <p:cBhvr>
                                        <p:cTn id="39" dur="100"/>
                                        <p:tgtEl>
                                          <p:spTgt spid="51"/>
                                        </p:tgtEl>
                                      </p:cBhvr>
                                    </p:animEffect>
                                  </p:childTnLst>
                                </p:cTn>
                              </p:par>
                            </p:childTnLst>
                          </p:cTn>
                        </p:par>
                        <p:par>
                          <p:cTn id="40" fill="hold">
                            <p:stCondLst>
                              <p:cond delay="3400"/>
                            </p:stCondLst>
                            <p:childTnLst>
                              <p:par>
                                <p:cTn id="41" presetID="53" presetClass="entr" presetSubtype="16"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p:cTn id="43" dur="100" fill="hold"/>
                                        <p:tgtEl>
                                          <p:spTgt spid="70"/>
                                        </p:tgtEl>
                                        <p:attrNameLst>
                                          <p:attrName>ppt_w</p:attrName>
                                        </p:attrNameLst>
                                      </p:cBhvr>
                                      <p:tavLst>
                                        <p:tav tm="0">
                                          <p:val>
                                            <p:fltVal val="0"/>
                                          </p:val>
                                        </p:tav>
                                        <p:tav tm="100000">
                                          <p:val>
                                            <p:strVal val="#ppt_w"/>
                                          </p:val>
                                        </p:tav>
                                      </p:tavLst>
                                    </p:anim>
                                    <p:anim calcmode="lin" valueType="num">
                                      <p:cBhvr>
                                        <p:cTn id="44" dur="100" fill="hold"/>
                                        <p:tgtEl>
                                          <p:spTgt spid="70"/>
                                        </p:tgtEl>
                                        <p:attrNameLst>
                                          <p:attrName>ppt_h</p:attrName>
                                        </p:attrNameLst>
                                      </p:cBhvr>
                                      <p:tavLst>
                                        <p:tav tm="0">
                                          <p:val>
                                            <p:fltVal val="0"/>
                                          </p:val>
                                        </p:tav>
                                        <p:tav tm="100000">
                                          <p:val>
                                            <p:strVal val="#ppt_h"/>
                                          </p:val>
                                        </p:tav>
                                      </p:tavLst>
                                    </p:anim>
                                    <p:animEffect transition="in" filter="fade">
                                      <p:cBhvr>
                                        <p:cTn id="45" dur="100"/>
                                        <p:tgtEl>
                                          <p:spTgt spid="7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p:cTn id="49" dur="100" fill="hold"/>
                                        <p:tgtEl>
                                          <p:spTgt spid="71"/>
                                        </p:tgtEl>
                                        <p:attrNameLst>
                                          <p:attrName>ppt_w</p:attrName>
                                        </p:attrNameLst>
                                      </p:cBhvr>
                                      <p:tavLst>
                                        <p:tav tm="0">
                                          <p:val>
                                            <p:fltVal val="0"/>
                                          </p:val>
                                        </p:tav>
                                        <p:tav tm="100000">
                                          <p:val>
                                            <p:strVal val="#ppt_w"/>
                                          </p:val>
                                        </p:tav>
                                      </p:tavLst>
                                    </p:anim>
                                    <p:anim calcmode="lin" valueType="num">
                                      <p:cBhvr>
                                        <p:cTn id="50" dur="100" fill="hold"/>
                                        <p:tgtEl>
                                          <p:spTgt spid="71"/>
                                        </p:tgtEl>
                                        <p:attrNameLst>
                                          <p:attrName>ppt_h</p:attrName>
                                        </p:attrNameLst>
                                      </p:cBhvr>
                                      <p:tavLst>
                                        <p:tav tm="0">
                                          <p:val>
                                            <p:fltVal val="0"/>
                                          </p:val>
                                        </p:tav>
                                        <p:tav tm="100000">
                                          <p:val>
                                            <p:strVal val="#ppt_h"/>
                                          </p:val>
                                        </p:tav>
                                      </p:tavLst>
                                    </p:anim>
                                    <p:animEffect transition="in" filter="fade">
                                      <p:cBhvr>
                                        <p:cTn id="51" dur="100"/>
                                        <p:tgtEl>
                                          <p:spTgt spid="71"/>
                                        </p:tgtEl>
                                      </p:cBhvr>
                                    </p:animEffect>
                                  </p:childTnLst>
                                </p:cTn>
                              </p:par>
                            </p:childTnLst>
                          </p:cTn>
                        </p:par>
                        <p:par>
                          <p:cTn id="52" fill="hold">
                            <p:stCondLst>
                              <p:cond delay="3600"/>
                            </p:stCondLst>
                            <p:childTnLst>
                              <p:par>
                                <p:cTn id="53" presetID="53" presetClass="entr" presetSubtype="16" fill="hold" grpId="0" nodeType="after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p:cTn id="55" dur="100" fill="hold"/>
                                        <p:tgtEl>
                                          <p:spTgt spid="72"/>
                                        </p:tgtEl>
                                        <p:attrNameLst>
                                          <p:attrName>ppt_w</p:attrName>
                                        </p:attrNameLst>
                                      </p:cBhvr>
                                      <p:tavLst>
                                        <p:tav tm="0">
                                          <p:val>
                                            <p:fltVal val="0"/>
                                          </p:val>
                                        </p:tav>
                                        <p:tav tm="100000">
                                          <p:val>
                                            <p:strVal val="#ppt_w"/>
                                          </p:val>
                                        </p:tav>
                                      </p:tavLst>
                                    </p:anim>
                                    <p:anim calcmode="lin" valueType="num">
                                      <p:cBhvr>
                                        <p:cTn id="56" dur="100" fill="hold"/>
                                        <p:tgtEl>
                                          <p:spTgt spid="72"/>
                                        </p:tgtEl>
                                        <p:attrNameLst>
                                          <p:attrName>ppt_h</p:attrName>
                                        </p:attrNameLst>
                                      </p:cBhvr>
                                      <p:tavLst>
                                        <p:tav tm="0">
                                          <p:val>
                                            <p:fltVal val="0"/>
                                          </p:val>
                                        </p:tav>
                                        <p:tav tm="100000">
                                          <p:val>
                                            <p:strVal val="#ppt_h"/>
                                          </p:val>
                                        </p:tav>
                                      </p:tavLst>
                                    </p:anim>
                                    <p:animEffect transition="in" filter="fade">
                                      <p:cBhvr>
                                        <p:cTn id="57" dur="100"/>
                                        <p:tgtEl>
                                          <p:spTgt spid="72"/>
                                        </p:tgtEl>
                                      </p:cBhvr>
                                    </p:animEffect>
                                  </p:childTnLst>
                                </p:cTn>
                              </p:par>
                            </p:childTnLst>
                          </p:cTn>
                        </p:par>
                        <p:par>
                          <p:cTn id="58" fill="hold">
                            <p:stCondLst>
                              <p:cond delay="3700"/>
                            </p:stCondLst>
                            <p:childTnLst>
                              <p:par>
                                <p:cTn id="59" presetID="53" presetClass="entr" presetSubtype="16" fill="hold" grpId="0" nodeType="after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p:cTn id="61" dur="100" fill="hold"/>
                                        <p:tgtEl>
                                          <p:spTgt spid="73"/>
                                        </p:tgtEl>
                                        <p:attrNameLst>
                                          <p:attrName>ppt_w</p:attrName>
                                        </p:attrNameLst>
                                      </p:cBhvr>
                                      <p:tavLst>
                                        <p:tav tm="0">
                                          <p:val>
                                            <p:fltVal val="0"/>
                                          </p:val>
                                        </p:tav>
                                        <p:tav tm="100000">
                                          <p:val>
                                            <p:strVal val="#ppt_w"/>
                                          </p:val>
                                        </p:tav>
                                      </p:tavLst>
                                    </p:anim>
                                    <p:anim calcmode="lin" valueType="num">
                                      <p:cBhvr>
                                        <p:cTn id="62" dur="100" fill="hold"/>
                                        <p:tgtEl>
                                          <p:spTgt spid="73"/>
                                        </p:tgtEl>
                                        <p:attrNameLst>
                                          <p:attrName>ppt_h</p:attrName>
                                        </p:attrNameLst>
                                      </p:cBhvr>
                                      <p:tavLst>
                                        <p:tav tm="0">
                                          <p:val>
                                            <p:fltVal val="0"/>
                                          </p:val>
                                        </p:tav>
                                        <p:tav tm="100000">
                                          <p:val>
                                            <p:strVal val="#ppt_h"/>
                                          </p:val>
                                        </p:tav>
                                      </p:tavLst>
                                    </p:anim>
                                    <p:animEffect transition="in" filter="fade">
                                      <p:cBhvr>
                                        <p:cTn id="63" dur="100"/>
                                        <p:tgtEl>
                                          <p:spTgt spid="73"/>
                                        </p:tgtEl>
                                      </p:cBhvr>
                                    </p:animEffect>
                                  </p:childTnLst>
                                </p:cTn>
                              </p:par>
                            </p:childTnLst>
                          </p:cTn>
                        </p:par>
                        <p:par>
                          <p:cTn id="64" fill="hold">
                            <p:stCondLst>
                              <p:cond delay="3800"/>
                            </p:stCondLst>
                            <p:childTnLst>
                              <p:par>
                                <p:cTn id="65" presetID="53" presetClass="entr" presetSubtype="16"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p:cTn id="67" dur="100" fill="hold"/>
                                        <p:tgtEl>
                                          <p:spTgt spid="74"/>
                                        </p:tgtEl>
                                        <p:attrNameLst>
                                          <p:attrName>ppt_w</p:attrName>
                                        </p:attrNameLst>
                                      </p:cBhvr>
                                      <p:tavLst>
                                        <p:tav tm="0">
                                          <p:val>
                                            <p:fltVal val="0"/>
                                          </p:val>
                                        </p:tav>
                                        <p:tav tm="100000">
                                          <p:val>
                                            <p:strVal val="#ppt_w"/>
                                          </p:val>
                                        </p:tav>
                                      </p:tavLst>
                                    </p:anim>
                                    <p:anim calcmode="lin" valueType="num">
                                      <p:cBhvr>
                                        <p:cTn id="68" dur="100" fill="hold"/>
                                        <p:tgtEl>
                                          <p:spTgt spid="74"/>
                                        </p:tgtEl>
                                        <p:attrNameLst>
                                          <p:attrName>ppt_h</p:attrName>
                                        </p:attrNameLst>
                                      </p:cBhvr>
                                      <p:tavLst>
                                        <p:tav tm="0">
                                          <p:val>
                                            <p:fltVal val="0"/>
                                          </p:val>
                                        </p:tav>
                                        <p:tav tm="100000">
                                          <p:val>
                                            <p:strVal val="#ppt_h"/>
                                          </p:val>
                                        </p:tav>
                                      </p:tavLst>
                                    </p:anim>
                                    <p:animEffect transition="in" filter="fade">
                                      <p:cBhvr>
                                        <p:cTn id="69" dur="100"/>
                                        <p:tgtEl>
                                          <p:spTgt spid="74"/>
                                        </p:tgtEl>
                                      </p:cBhvr>
                                    </p:animEffect>
                                  </p:childTnLst>
                                </p:cTn>
                              </p:par>
                            </p:childTnLst>
                          </p:cTn>
                        </p:par>
                        <p:par>
                          <p:cTn id="70" fill="hold">
                            <p:stCondLst>
                              <p:cond delay="3900"/>
                            </p:stCondLst>
                            <p:childTnLst>
                              <p:par>
                                <p:cTn id="71" presetID="53" presetClass="entr" presetSubtype="16" fill="hold"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100" fill="hold"/>
                                        <p:tgtEl>
                                          <p:spTgt spid="17"/>
                                        </p:tgtEl>
                                        <p:attrNameLst>
                                          <p:attrName>ppt_w</p:attrName>
                                        </p:attrNameLst>
                                      </p:cBhvr>
                                      <p:tavLst>
                                        <p:tav tm="0">
                                          <p:val>
                                            <p:fltVal val="0"/>
                                          </p:val>
                                        </p:tav>
                                        <p:tav tm="100000">
                                          <p:val>
                                            <p:strVal val="#ppt_w"/>
                                          </p:val>
                                        </p:tav>
                                      </p:tavLst>
                                    </p:anim>
                                    <p:anim calcmode="lin" valueType="num">
                                      <p:cBhvr>
                                        <p:cTn id="74" dur="100" fill="hold"/>
                                        <p:tgtEl>
                                          <p:spTgt spid="17"/>
                                        </p:tgtEl>
                                        <p:attrNameLst>
                                          <p:attrName>ppt_h</p:attrName>
                                        </p:attrNameLst>
                                      </p:cBhvr>
                                      <p:tavLst>
                                        <p:tav tm="0">
                                          <p:val>
                                            <p:fltVal val="0"/>
                                          </p:val>
                                        </p:tav>
                                        <p:tav tm="100000">
                                          <p:val>
                                            <p:strVal val="#ppt_h"/>
                                          </p:val>
                                        </p:tav>
                                      </p:tavLst>
                                    </p:anim>
                                    <p:animEffect transition="in" filter="fade">
                                      <p:cBhvr>
                                        <p:cTn id="75" dur="100"/>
                                        <p:tgtEl>
                                          <p:spTgt spid="17"/>
                                        </p:tgtEl>
                                      </p:cBhvr>
                                    </p:animEffect>
                                  </p:childTnLst>
                                </p:cTn>
                              </p:par>
                            </p:childTnLst>
                          </p:cTn>
                        </p:par>
                        <p:par>
                          <p:cTn id="76" fill="hold">
                            <p:stCondLst>
                              <p:cond delay="4000"/>
                            </p:stCondLst>
                            <p:childTnLst>
                              <p:par>
                                <p:cTn id="77" presetID="53" presetClass="entr" presetSubtype="16" fill="hold" grpId="0" nodeType="after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100" fill="hold"/>
                                        <p:tgtEl>
                                          <p:spTgt spid="75"/>
                                        </p:tgtEl>
                                        <p:attrNameLst>
                                          <p:attrName>ppt_w</p:attrName>
                                        </p:attrNameLst>
                                      </p:cBhvr>
                                      <p:tavLst>
                                        <p:tav tm="0">
                                          <p:val>
                                            <p:fltVal val="0"/>
                                          </p:val>
                                        </p:tav>
                                        <p:tav tm="100000">
                                          <p:val>
                                            <p:strVal val="#ppt_w"/>
                                          </p:val>
                                        </p:tav>
                                      </p:tavLst>
                                    </p:anim>
                                    <p:anim calcmode="lin" valueType="num">
                                      <p:cBhvr>
                                        <p:cTn id="80" dur="100" fill="hold"/>
                                        <p:tgtEl>
                                          <p:spTgt spid="75"/>
                                        </p:tgtEl>
                                        <p:attrNameLst>
                                          <p:attrName>ppt_h</p:attrName>
                                        </p:attrNameLst>
                                      </p:cBhvr>
                                      <p:tavLst>
                                        <p:tav tm="0">
                                          <p:val>
                                            <p:fltVal val="0"/>
                                          </p:val>
                                        </p:tav>
                                        <p:tav tm="100000">
                                          <p:val>
                                            <p:strVal val="#ppt_h"/>
                                          </p:val>
                                        </p:tav>
                                      </p:tavLst>
                                    </p:anim>
                                    <p:animEffect transition="in" filter="fade">
                                      <p:cBhvr>
                                        <p:cTn id="81" dur="100"/>
                                        <p:tgtEl>
                                          <p:spTgt spid="75"/>
                                        </p:tgtEl>
                                      </p:cBhvr>
                                    </p:animEffect>
                                  </p:childTnLst>
                                </p:cTn>
                              </p:par>
                            </p:childTnLst>
                          </p:cTn>
                        </p:par>
                        <p:par>
                          <p:cTn id="82" fill="hold">
                            <p:stCondLst>
                              <p:cond delay="4100"/>
                            </p:stCondLst>
                            <p:childTnLst>
                              <p:par>
                                <p:cTn id="83" presetID="53" presetClass="entr" presetSubtype="16" fill="hold" grpId="0" nodeType="after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100" fill="hold"/>
                                        <p:tgtEl>
                                          <p:spTgt spid="76"/>
                                        </p:tgtEl>
                                        <p:attrNameLst>
                                          <p:attrName>ppt_w</p:attrName>
                                        </p:attrNameLst>
                                      </p:cBhvr>
                                      <p:tavLst>
                                        <p:tav tm="0">
                                          <p:val>
                                            <p:fltVal val="0"/>
                                          </p:val>
                                        </p:tav>
                                        <p:tav tm="100000">
                                          <p:val>
                                            <p:strVal val="#ppt_w"/>
                                          </p:val>
                                        </p:tav>
                                      </p:tavLst>
                                    </p:anim>
                                    <p:anim calcmode="lin" valueType="num">
                                      <p:cBhvr>
                                        <p:cTn id="86" dur="100" fill="hold"/>
                                        <p:tgtEl>
                                          <p:spTgt spid="76"/>
                                        </p:tgtEl>
                                        <p:attrNameLst>
                                          <p:attrName>ppt_h</p:attrName>
                                        </p:attrNameLst>
                                      </p:cBhvr>
                                      <p:tavLst>
                                        <p:tav tm="0">
                                          <p:val>
                                            <p:fltVal val="0"/>
                                          </p:val>
                                        </p:tav>
                                        <p:tav tm="100000">
                                          <p:val>
                                            <p:strVal val="#ppt_h"/>
                                          </p:val>
                                        </p:tav>
                                      </p:tavLst>
                                    </p:anim>
                                    <p:animEffect transition="in" filter="fade">
                                      <p:cBhvr>
                                        <p:cTn id="87" dur="100"/>
                                        <p:tgtEl>
                                          <p:spTgt spid="76"/>
                                        </p:tgtEl>
                                      </p:cBhvr>
                                    </p:animEffect>
                                  </p:childTnLst>
                                </p:cTn>
                              </p:par>
                            </p:childTnLst>
                          </p:cTn>
                        </p:par>
                        <p:par>
                          <p:cTn id="88" fill="hold">
                            <p:stCondLst>
                              <p:cond delay="4200"/>
                            </p:stCondLst>
                            <p:childTnLst>
                              <p:par>
                                <p:cTn id="89" presetID="53" presetClass="entr" presetSubtype="16" fill="hold" grpId="0" nodeType="after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100" fill="hold"/>
                                        <p:tgtEl>
                                          <p:spTgt spid="77"/>
                                        </p:tgtEl>
                                        <p:attrNameLst>
                                          <p:attrName>ppt_w</p:attrName>
                                        </p:attrNameLst>
                                      </p:cBhvr>
                                      <p:tavLst>
                                        <p:tav tm="0">
                                          <p:val>
                                            <p:fltVal val="0"/>
                                          </p:val>
                                        </p:tav>
                                        <p:tav tm="100000">
                                          <p:val>
                                            <p:strVal val="#ppt_w"/>
                                          </p:val>
                                        </p:tav>
                                      </p:tavLst>
                                    </p:anim>
                                    <p:anim calcmode="lin" valueType="num">
                                      <p:cBhvr>
                                        <p:cTn id="92" dur="100" fill="hold"/>
                                        <p:tgtEl>
                                          <p:spTgt spid="77"/>
                                        </p:tgtEl>
                                        <p:attrNameLst>
                                          <p:attrName>ppt_h</p:attrName>
                                        </p:attrNameLst>
                                      </p:cBhvr>
                                      <p:tavLst>
                                        <p:tav tm="0">
                                          <p:val>
                                            <p:fltVal val="0"/>
                                          </p:val>
                                        </p:tav>
                                        <p:tav tm="100000">
                                          <p:val>
                                            <p:strVal val="#ppt_h"/>
                                          </p:val>
                                        </p:tav>
                                      </p:tavLst>
                                    </p:anim>
                                    <p:animEffect transition="in" filter="fade">
                                      <p:cBhvr>
                                        <p:cTn id="93" dur="100"/>
                                        <p:tgtEl>
                                          <p:spTgt spid="77"/>
                                        </p:tgtEl>
                                      </p:cBhvr>
                                    </p:animEffect>
                                  </p:childTnLst>
                                </p:cTn>
                              </p:par>
                            </p:childTnLst>
                          </p:cTn>
                        </p:par>
                        <p:par>
                          <p:cTn id="94" fill="hold">
                            <p:stCondLst>
                              <p:cond delay="4300"/>
                            </p:stCondLst>
                            <p:childTnLst>
                              <p:par>
                                <p:cTn id="95" presetID="53" presetClass="entr" presetSubtype="16" fill="hold" grpId="0" nodeType="afterEffect">
                                  <p:stCondLst>
                                    <p:cond delay="0"/>
                                  </p:stCondLst>
                                  <p:childTnLst>
                                    <p:set>
                                      <p:cBhvr>
                                        <p:cTn id="96" dur="1" fill="hold">
                                          <p:stCondLst>
                                            <p:cond delay="0"/>
                                          </p:stCondLst>
                                        </p:cTn>
                                        <p:tgtEl>
                                          <p:spTgt spid="78"/>
                                        </p:tgtEl>
                                        <p:attrNameLst>
                                          <p:attrName>style.visibility</p:attrName>
                                        </p:attrNameLst>
                                      </p:cBhvr>
                                      <p:to>
                                        <p:strVal val="visible"/>
                                      </p:to>
                                    </p:set>
                                    <p:anim calcmode="lin" valueType="num">
                                      <p:cBhvr>
                                        <p:cTn id="97" dur="100" fill="hold"/>
                                        <p:tgtEl>
                                          <p:spTgt spid="78"/>
                                        </p:tgtEl>
                                        <p:attrNameLst>
                                          <p:attrName>ppt_w</p:attrName>
                                        </p:attrNameLst>
                                      </p:cBhvr>
                                      <p:tavLst>
                                        <p:tav tm="0">
                                          <p:val>
                                            <p:fltVal val="0"/>
                                          </p:val>
                                        </p:tav>
                                        <p:tav tm="100000">
                                          <p:val>
                                            <p:strVal val="#ppt_w"/>
                                          </p:val>
                                        </p:tav>
                                      </p:tavLst>
                                    </p:anim>
                                    <p:anim calcmode="lin" valueType="num">
                                      <p:cBhvr>
                                        <p:cTn id="98" dur="100" fill="hold"/>
                                        <p:tgtEl>
                                          <p:spTgt spid="78"/>
                                        </p:tgtEl>
                                        <p:attrNameLst>
                                          <p:attrName>ppt_h</p:attrName>
                                        </p:attrNameLst>
                                      </p:cBhvr>
                                      <p:tavLst>
                                        <p:tav tm="0">
                                          <p:val>
                                            <p:fltVal val="0"/>
                                          </p:val>
                                        </p:tav>
                                        <p:tav tm="100000">
                                          <p:val>
                                            <p:strVal val="#ppt_h"/>
                                          </p:val>
                                        </p:tav>
                                      </p:tavLst>
                                    </p:anim>
                                    <p:animEffect transition="in" filter="fade">
                                      <p:cBhvr>
                                        <p:cTn id="99" dur="100"/>
                                        <p:tgtEl>
                                          <p:spTgt spid="78"/>
                                        </p:tgtEl>
                                      </p:cBhvr>
                                    </p:animEffect>
                                  </p:childTnLst>
                                </p:cTn>
                              </p:par>
                            </p:childTnLst>
                          </p:cTn>
                        </p:par>
                        <p:par>
                          <p:cTn id="100" fill="hold">
                            <p:stCondLst>
                              <p:cond delay="4400"/>
                            </p:stCondLst>
                            <p:childTnLst>
                              <p:par>
                                <p:cTn id="101" presetID="53" presetClass="entr" presetSubtype="16" fill="hold" grpId="0" nodeType="after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100" fill="hold"/>
                                        <p:tgtEl>
                                          <p:spTgt spid="79"/>
                                        </p:tgtEl>
                                        <p:attrNameLst>
                                          <p:attrName>ppt_w</p:attrName>
                                        </p:attrNameLst>
                                      </p:cBhvr>
                                      <p:tavLst>
                                        <p:tav tm="0">
                                          <p:val>
                                            <p:fltVal val="0"/>
                                          </p:val>
                                        </p:tav>
                                        <p:tav tm="100000">
                                          <p:val>
                                            <p:strVal val="#ppt_w"/>
                                          </p:val>
                                        </p:tav>
                                      </p:tavLst>
                                    </p:anim>
                                    <p:anim calcmode="lin" valueType="num">
                                      <p:cBhvr>
                                        <p:cTn id="104" dur="100" fill="hold"/>
                                        <p:tgtEl>
                                          <p:spTgt spid="79"/>
                                        </p:tgtEl>
                                        <p:attrNameLst>
                                          <p:attrName>ppt_h</p:attrName>
                                        </p:attrNameLst>
                                      </p:cBhvr>
                                      <p:tavLst>
                                        <p:tav tm="0">
                                          <p:val>
                                            <p:fltVal val="0"/>
                                          </p:val>
                                        </p:tav>
                                        <p:tav tm="100000">
                                          <p:val>
                                            <p:strVal val="#ppt_h"/>
                                          </p:val>
                                        </p:tav>
                                      </p:tavLst>
                                    </p:anim>
                                    <p:animEffect transition="in" filter="fade">
                                      <p:cBhvr>
                                        <p:cTn id="105" dur="100"/>
                                        <p:tgtEl>
                                          <p:spTgt spid="79"/>
                                        </p:tgtEl>
                                      </p:cBhvr>
                                    </p:animEffect>
                                  </p:childTnLst>
                                </p:cTn>
                              </p:par>
                            </p:childTnLst>
                          </p:cTn>
                        </p:par>
                        <p:par>
                          <p:cTn id="106" fill="hold">
                            <p:stCondLst>
                              <p:cond delay="4500"/>
                            </p:stCondLst>
                            <p:childTnLst>
                              <p:par>
                                <p:cTn id="107" presetID="53" presetClass="entr" presetSubtype="16" fill="hold" grpId="0" nodeType="afterEffect">
                                  <p:stCondLst>
                                    <p:cond delay="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100" fill="hold"/>
                                        <p:tgtEl>
                                          <p:spTgt spid="80"/>
                                        </p:tgtEl>
                                        <p:attrNameLst>
                                          <p:attrName>ppt_w</p:attrName>
                                        </p:attrNameLst>
                                      </p:cBhvr>
                                      <p:tavLst>
                                        <p:tav tm="0">
                                          <p:val>
                                            <p:fltVal val="0"/>
                                          </p:val>
                                        </p:tav>
                                        <p:tav tm="100000">
                                          <p:val>
                                            <p:strVal val="#ppt_w"/>
                                          </p:val>
                                        </p:tav>
                                      </p:tavLst>
                                    </p:anim>
                                    <p:anim calcmode="lin" valueType="num">
                                      <p:cBhvr>
                                        <p:cTn id="110" dur="100" fill="hold"/>
                                        <p:tgtEl>
                                          <p:spTgt spid="80"/>
                                        </p:tgtEl>
                                        <p:attrNameLst>
                                          <p:attrName>ppt_h</p:attrName>
                                        </p:attrNameLst>
                                      </p:cBhvr>
                                      <p:tavLst>
                                        <p:tav tm="0">
                                          <p:val>
                                            <p:fltVal val="0"/>
                                          </p:val>
                                        </p:tav>
                                        <p:tav tm="100000">
                                          <p:val>
                                            <p:strVal val="#ppt_h"/>
                                          </p:val>
                                        </p:tav>
                                      </p:tavLst>
                                    </p:anim>
                                    <p:animEffect transition="in" filter="fade">
                                      <p:cBhvr>
                                        <p:cTn id="111" dur="100"/>
                                        <p:tgtEl>
                                          <p:spTgt spid="80"/>
                                        </p:tgtEl>
                                      </p:cBhvr>
                                    </p:animEffect>
                                  </p:childTnLst>
                                </p:cTn>
                              </p:par>
                            </p:childTnLst>
                          </p:cTn>
                        </p:par>
                        <p:par>
                          <p:cTn id="112" fill="hold">
                            <p:stCondLst>
                              <p:cond delay="4600"/>
                            </p:stCondLst>
                            <p:childTnLst>
                              <p:par>
                                <p:cTn id="113" presetID="53" presetClass="entr" presetSubtype="16" fill="hold" grpId="0" nodeType="after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100" fill="hold"/>
                                        <p:tgtEl>
                                          <p:spTgt spid="81"/>
                                        </p:tgtEl>
                                        <p:attrNameLst>
                                          <p:attrName>ppt_w</p:attrName>
                                        </p:attrNameLst>
                                      </p:cBhvr>
                                      <p:tavLst>
                                        <p:tav tm="0">
                                          <p:val>
                                            <p:fltVal val="0"/>
                                          </p:val>
                                        </p:tav>
                                        <p:tav tm="100000">
                                          <p:val>
                                            <p:strVal val="#ppt_w"/>
                                          </p:val>
                                        </p:tav>
                                      </p:tavLst>
                                    </p:anim>
                                    <p:anim calcmode="lin" valueType="num">
                                      <p:cBhvr>
                                        <p:cTn id="116" dur="100" fill="hold"/>
                                        <p:tgtEl>
                                          <p:spTgt spid="81"/>
                                        </p:tgtEl>
                                        <p:attrNameLst>
                                          <p:attrName>ppt_h</p:attrName>
                                        </p:attrNameLst>
                                      </p:cBhvr>
                                      <p:tavLst>
                                        <p:tav tm="0">
                                          <p:val>
                                            <p:fltVal val="0"/>
                                          </p:val>
                                        </p:tav>
                                        <p:tav tm="100000">
                                          <p:val>
                                            <p:strVal val="#ppt_h"/>
                                          </p:val>
                                        </p:tav>
                                      </p:tavLst>
                                    </p:anim>
                                    <p:animEffect transition="in" filter="fade">
                                      <p:cBhvr>
                                        <p:cTn id="117" dur="100"/>
                                        <p:tgtEl>
                                          <p:spTgt spid="81"/>
                                        </p:tgtEl>
                                      </p:cBhvr>
                                    </p:animEffect>
                                  </p:childTnLst>
                                </p:cTn>
                              </p:par>
                            </p:childTnLst>
                          </p:cTn>
                        </p:par>
                        <p:par>
                          <p:cTn id="118" fill="hold">
                            <p:stCondLst>
                              <p:cond delay="4700"/>
                            </p:stCondLst>
                            <p:childTnLst>
                              <p:par>
                                <p:cTn id="119" presetID="53" presetClass="entr" presetSubtype="16" fill="hold" grpId="0" nodeType="afterEffect">
                                  <p:stCondLst>
                                    <p:cond delay="0"/>
                                  </p:stCondLst>
                                  <p:childTnLst>
                                    <p:set>
                                      <p:cBhvr>
                                        <p:cTn id="120" dur="1" fill="hold">
                                          <p:stCondLst>
                                            <p:cond delay="0"/>
                                          </p:stCondLst>
                                        </p:cTn>
                                        <p:tgtEl>
                                          <p:spTgt spid="82"/>
                                        </p:tgtEl>
                                        <p:attrNameLst>
                                          <p:attrName>style.visibility</p:attrName>
                                        </p:attrNameLst>
                                      </p:cBhvr>
                                      <p:to>
                                        <p:strVal val="visible"/>
                                      </p:to>
                                    </p:set>
                                    <p:anim calcmode="lin" valueType="num">
                                      <p:cBhvr>
                                        <p:cTn id="121" dur="100" fill="hold"/>
                                        <p:tgtEl>
                                          <p:spTgt spid="82"/>
                                        </p:tgtEl>
                                        <p:attrNameLst>
                                          <p:attrName>ppt_w</p:attrName>
                                        </p:attrNameLst>
                                      </p:cBhvr>
                                      <p:tavLst>
                                        <p:tav tm="0">
                                          <p:val>
                                            <p:fltVal val="0"/>
                                          </p:val>
                                        </p:tav>
                                        <p:tav tm="100000">
                                          <p:val>
                                            <p:strVal val="#ppt_w"/>
                                          </p:val>
                                        </p:tav>
                                      </p:tavLst>
                                    </p:anim>
                                    <p:anim calcmode="lin" valueType="num">
                                      <p:cBhvr>
                                        <p:cTn id="122" dur="100" fill="hold"/>
                                        <p:tgtEl>
                                          <p:spTgt spid="82"/>
                                        </p:tgtEl>
                                        <p:attrNameLst>
                                          <p:attrName>ppt_h</p:attrName>
                                        </p:attrNameLst>
                                      </p:cBhvr>
                                      <p:tavLst>
                                        <p:tav tm="0">
                                          <p:val>
                                            <p:fltVal val="0"/>
                                          </p:val>
                                        </p:tav>
                                        <p:tav tm="100000">
                                          <p:val>
                                            <p:strVal val="#ppt_h"/>
                                          </p:val>
                                        </p:tav>
                                      </p:tavLst>
                                    </p:anim>
                                    <p:animEffect transition="in" filter="fade">
                                      <p:cBhvr>
                                        <p:cTn id="123" dur="100"/>
                                        <p:tgtEl>
                                          <p:spTgt spid="82"/>
                                        </p:tgtEl>
                                      </p:cBhvr>
                                    </p:animEffect>
                                  </p:childTnLst>
                                </p:cTn>
                              </p:par>
                            </p:childTnLst>
                          </p:cTn>
                        </p:par>
                        <p:par>
                          <p:cTn id="124" fill="hold">
                            <p:stCondLst>
                              <p:cond delay="4800"/>
                            </p:stCondLst>
                            <p:childTnLst>
                              <p:par>
                                <p:cTn id="125" presetID="53" presetClass="entr" presetSubtype="16" fill="hold" grpId="0" nodeType="after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100" fill="hold"/>
                                        <p:tgtEl>
                                          <p:spTgt spid="83"/>
                                        </p:tgtEl>
                                        <p:attrNameLst>
                                          <p:attrName>ppt_w</p:attrName>
                                        </p:attrNameLst>
                                      </p:cBhvr>
                                      <p:tavLst>
                                        <p:tav tm="0">
                                          <p:val>
                                            <p:fltVal val="0"/>
                                          </p:val>
                                        </p:tav>
                                        <p:tav tm="100000">
                                          <p:val>
                                            <p:strVal val="#ppt_w"/>
                                          </p:val>
                                        </p:tav>
                                      </p:tavLst>
                                    </p:anim>
                                    <p:anim calcmode="lin" valueType="num">
                                      <p:cBhvr>
                                        <p:cTn id="128" dur="100" fill="hold"/>
                                        <p:tgtEl>
                                          <p:spTgt spid="83"/>
                                        </p:tgtEl>
                                        <p:attrNameLst>
                                          <p:attrName>ppt_h</p:attrName>
                                        </p:attrNameLst>
                                      </p:cBhvr>
                                      <p:tavLst>
                                        <p:tav tm="0">
                                          <p:val>
                                            <p:fltVal val="0"/>
                                          </p:val>
                                        </p:tav>
                                        <p:tav tm="100000">
                                          <p:val>
                                            <p:strVal val="#ppt_h"/>
                                          </p:val>
                                        </p:tav>
                                      </p:tavLst>
                                    </p:anim>
                                    <p:animEffect transition="in" filter="fade">
                                      <p:cBhvr>
                                        <p:cTn id="129" dur="100"/>
                                        <p:tgtEl>
                                          <p:spTgt spid="83"/>
                                        </p:tgtEl>
                                      </p:cBhvr>
                                    </p:animEffect>
                                  </p:childTnLst>
                                </p:cTn>
                              </p:par>
                            </p:childTnLst>
                          </p:cTn>
                        </p:par>
                        <p:par>
                          <p:cTn id="130" fill="hold">
                            <p:stCondLst>
                              <p:cond delay="4900"/>
                            </p:stCondLst>
                            <p:childTnLst>
                              <p:par>
                                <p:cTn id="131" presetID="53" presetClass="entr" presetSubtype="16" fill="hold" nodeType="afterEffect">
                                  <p:stCondLst>
                                    <p:cond delay="0"/>
                                  </p:stCondLst>
                                  <p:childTnLst>
                                    <p:set>
                                      <p:cBhvr>
                                        <p:cTn id="132" dur="1" fill="hold">
                                          <p:stCondLst>
                                            <p:cond delay="0"/>
                                          </p:stCondLst>
                                        </p:cTn>
                                        <p:tgtEl>
                                          <p:spTgt spid="87"/>
                                        </p:tgtEl>
                                        <p:attrNameLst>
                                          <p:attrName>style.visibility</p:attrName>
                                        </p:attrNameLst>
                                      </p:cBhvr>
                                      <p:to>
                                        <p:strVal val="visible"/>
                                      </p:to>
                                    </p:set>
                                    <p:anim calcmode="lin" valueType="num">
                                      <p:cBhvr>
                                        <p:cTn id="133" dur="100" fill="hold"/>
                                        <p:tgtEl>
                                          <p:spTgt spid="87"/>
                                        </p:tgtEl>
                                        <p:attrNameLst>
                                          <p:attrName>ppt_w</p:attrName>
                                        </p:attrNameLst>
                                      </p:cBhvr>
                                      <p:tavLst>
                                        <p:tav tm="0">
                                          <p:val>
                                            <p:fltVal val="0"/>
                                          </p:val>
                                        </p:tav>
                                        <p:tav tm="100000">
                                          <p:val>
                                            <p:strVal val="#ppt_w"/>
                                          </p:val>
                                        </p:tav>
                                      </p:tavLst>
                                    </p:anim>
                                    <p:anim calcmode="lin" valueType="num">
                                      <p:cBhvr>
                                        <p:cTn id="134" dur="100" fill="hold"/>
                                        <p:tgtEl>
                                          <p:spTgt spid="87"/>
                                        </p:tgtEl>
                                        <p:attrNameLst>
                                          <p:attrName>ppt_h</p:attrName>
                                        </p:attrNameLst>
                                      </p:cBhvr>
                                      <p:tavLst>
                                        <p:tav tm="0">
                                          <p:val>
                                            <p:fltVal val="0"/>
                                          </p:val>
                                        </p:tav>
                                        <p:tav tm="100000">
                                          <p:val>
                                            <p:strVal val="#ppt_h"/>
                                          </p:val>
                                        </p:tav>
                                      </p:tavLst>
                                    </p:anim>
                                    <p:animEffect transition="in" filter="fade">
                                      <p:cBhvr>
                                        <p:cTn id="135" dur="100"/>
                                        <p:tgtEl>
                                          <p:spTgt spid="87"/>
                                        </p:tgtEl>
                                      </p:cBhvr>
                                    </p:animEffect>
                                  </p:childTnLst>
                                </p:cTn>
                              </p:par>
                            </p:childTnLst>
                          </p:cTn>
                        </p:par>
                        <p:par>
                          <p:cTn id="136" fill="hold">
                            <p:stCondLst>
                              <p:cond delay="5000"/>
                            </p:stCondLst>
                            <p:childTnLst>
                              <p:par>
                                <p:cTn id="137" presetID="53" presetClass="entr" presetSubtype="16" fill="hold" nodeType="afterEffect">
                                  <p:stCondLst>
                                    <p:cond delay="0"/>
                                  </p:stCondLst>
                                  <p:childTnLst>
                                    <p:set>
                                      <p:cBhvr>
                                        <p:cTn id="138" dur="1" fill="hold">
                                          <p:stCondLst>
                                            <p:cond delay="0"/>
                                          </p:stCondLst>
                                        </p:cTn>
                                        <p:tgtEl>
                                          <p:spTgt spid="88"/>
                                        </p:tgtEl>
                                        <p:attrNameLst>
                                          <p:attrName>style.visibility</p:attrName>
                                        </p:attrNameLst>
                                      </p:cBhvr>
                                      <p:to>
                                        <p:strVal val="visible"/>
                                      </p:to>
                                    </p:set>
                                    <p:anim calcmode="lin" valueType="num">
                                      <p:cBhvr>
                                        <p:cTn id="139" dur="100" fill="hold"/>
                                        <p:tgtEl>
                                          <p:spTgt spid="88"/>
                                        </p:tgtEl>
                                        <p:attrNameLst>
                                          <p:attrName>ppt_w</p:attrName>
                                        </p:attrNameLst>
                                      </p:cBhvr>
                                      <p:tavLst>
                                        <p:tav tm="0">
                                          <p:val>
                                            <p:fltVal val="0"/>
                                          </p:val>
                                        </p:tav>
                                        <p:tav tm="100000">
                                          <p:val>
                                            <p:strVal val="#ppt_w"/>
                                          </p:val>
                                        </p:tav>
                                      </p:tavLst>
                                    </p:anim>
                                    <p:anim calcmode="lin" valueType="num">
                                      <p:cBhvr>
                                        <p:cTn id="140" dur="100" fill="hold"/>
                                        <p:tgtEl>
                                          <p:spTgt spid="88"/>
                                        </p:tgtEl>
                                        <p:attrNameLst>
                                          <p:attrName>ppt_h</p:attrName>
                                        </p:attrNameLst>
                                      </p:cBhvr>
                                      <p:tavLst>
                                        <p:tav tm="0">
                                          <p:val>
                                            <p:fltVal val="0"/>
                                          </p:val>
                                        </p:tav>
                                        <p:tav tm="100000">
                                          <p:val>
                                            <p:strVal val="#ppt_h"/>
                                          </p:val>
                                        </p:tav>
                                      </p:tavLst>
                                    </p:anim>
                                    <p:animEffect transition="in" filter="fade">
                                      <p:cBhvr>
                                        <p:cTn id="141" dur="100"/>
                                        <p:tgtEl>
                                          <p:spTgt spid="88"/>
                                        </p:tgtEl>
                                      </p:cBhvr>
                                    </p:animEffect>
                                  </p:childTnLst>
                                </p:cTn>
                              </p:par>
                            </p:childTnLst>
                          </p:cTn>
                        </p:par>
                        <p:par>
                          <p:cTn id="142" fill="hold">
                            <p:stCondLst>
                              <p:cond delay="5100"/>
                            </p:stCondLst>
                            <p:childTnLst>
                              <p:par>
                                <p:cTn id="143" presetID="53" presetClass="entr" presetSubtype="16" fill="hold" grpId="0" nodeType="afterEffect">
                                  <p:stCondLst>
                                    <p:cond delay="0"/>
                                  </p:stCondLst>
                                  <p:childTnLst>
                                    <p:set>
                                      <p:cBhvr>
                                        <p:cTn id="144" dur="1" fill="hold">
                                          <p:stCondLst>
                                            <p:cond delay="0"/>
                                          </p:stCondLst>
                                        </p:cTn>
                                        <p:tgtEl>
                                          <p:spTgt spid="84"/>
                                        </p:tgtEl>
                                        <p:attrNameLst>
                                          <p:attrName>style.visibility</p:attrName>
                                        </p:attrNameLst>
                                      </p:cBhvr>
                                      <p:to>
                                        <p:strVal val="visible"/>
                                      </p:to>
                                    </p:set>
                                    <p:anim calcmode="lin" valueType="num">
                                      <p:cBhvr>
                                        <p:cTn id="145" dur="100" fill="hold"/>
                                        <p:tgtEl>
                                          <p:spTgt spid="84"/>
                                        </p:tgtEl>
                                        <p:attrNameLst>
                                          <p:attrName>ppt_w</p:attrName>
                                        </p:attrNameLst>
                                      </p:cBhvr>
                                      <p:tavLst>
                                        <p:tav tm="0">
                                          <p:val>
                                            <p:fltVal val="0"/>
                                          </p:val>
                                        </p:tav>
                                        <p:tav tm="100000">
                                          <p:val>
                                            <p:strVal val="#ppt_w"/>
                                          </p:val>
                                        </p:tav>
                                      </p:tavLst>
                                    </p:anim>
                                    <p:anim calcmode="lin" valueType="num">
                                      <p:cBhvr>
                                        <p:cTn id="146" dur="100" fill="hold"/>
                                        <p:tgtEl>
                                          <p:spTgt spid="84"/>
                                        </p:tgtEl>
                                        <p:attrNameLst>
                                          <p:attrName>ppt_h</p:attrName>
                                        </p:attrNameLst>
                                      </p:cBhvr>
                                      <p:tavLst>
                                        <p:tav tm="0">
                                          <p:val>
                                            <p:fltVal val="0"/>
                                          </p:val>
                                        </p:tav>
                                        <p:tav tm="100000">
                                          <p:val>
                                            <p:strVal val="#ppt_h"/>
                                          </p:val>
                                        </p:tav>
                                      </p:tavLst>
                                    </p:anim>
                                    <p:animEffect transition="in" filter="fade">
                                      <p:cBhvr>
                                        <p:cTn id="147" dur="100"/>
                                        <p:tgtEl>
                                          <p:spTgt spid="84"/>
                                        </p:tgtEl>
                                      </p:cBhvr>
                                    </p:animEffect>
                                  </p:childTnLst>
                                </p:cTn>
                              </p:par>
                            </p:childTnLst>
                          </p:cTn>
                        </p:par>
                        <p:par>
                          <p:cTn id="148" fill="hold">
                            <p:stCondLst>
                              <p:cond delay="5200"/>
                            </p:stCondLst>
                            <p:childTnLst>
                              <p:par>
                                <p:cTn id="149" presetID="53" presetClass="entr" presetSubtype="16" fill="hold" grpId="0" nodeType="afterEffect">
                                  <p:stCondLst>
                                    <p:cond delay="0"/>
                                  </p:stCondLst>
                                  <p:childTnLst>
                                    <p:set>
                                      <p:cBhvr>
                                        <p:cTn id="150" dur="1" fill="hold">
                                          <p:stCondLst>
                                            <p:cond delay="0"/>
                                          </p:stCondLst>
                                        </p:cTn>
                                        <p:tgtEl>
                                          <p:spTgt spid="85"/>
                                        </p:tgtEl>
                                        <p:attrNameLst>
                                          <p:attrName>style.visibility</p:attrName>
                                        </p:attrNameLst>
                                      </p:cBhvr>
                                      <p:to>
                                        <p:strVal val="visible"/>
                                      </p:to>
                                    </p:set>
                                    <p:anim calcmode="lin" valueType="num">
                                      <p:cBhvr>
                                        <p:cTn id="151" dur="100" fill="hold"/>
                                        <p:tgtEl>
                                          <p:spTgt spid="85"/>
                                        </p:tgtEl>
                                        <p:attrNameLst>
                                          <p:attrName>ppt_w</p:attrName>
                                        </p:attrNameLst>
                                      </p:cBhvr>
                                      <p:tavLst>
                                        <p:tav tm="0">
                                          <p:val>
                                            <p:fltVal val="0"/>
                                          </p:val>
                                        </p:tav>
                                        <p:tav tm="100000">
                                          <p:val>
                                            <p:strVal val="#ppt_w"/>
                                          </p:val>
                                        </p:tav>
                                      </p:tavLst>
                                    </p:anim>
                                    <p:anim calcmode="lin" valueType="num">
                                      <p:cBhvr>
                                        <p:cTn id="152" dur="100" fill="hold"/>
                                        <p:tgtEl>
                                          <p:spTgt spid="85"/>
                                        </p:tgtEl>
                                        <p:attrNameLst>
                                          <p:attrName>ppt_h</p:attrName>
                                        </p:attrNameLst>
                                      </p:cBhvr>
                                      <p:tavLst>
                                        <p:tav tm="0">
                                          <p:val>
                                            <p:fltVal val="0"/>
                                          </p:val>
                                        </p:tav>
                                        <p:tav tm="100000">
                                          <p:val>
                                            <p:strVal val="#ppt_h"/>
                                          </p:val>
                                        </p:tav>
                                      </p:tavLst>
                                    </p:anim>
                                    <p:animEffect transition="in" filter="fade">
                                      <p:cBhvr>
                                        <p:cTn id="153" dur="100"/>
                                        <p:tgtEl>
                                          <p:spTgt spid="85"/>
                                        </p:tgtEl>
                                      </p:cBhvr>
                                    </p:animEffect>
                                  </p:childTnLst>
                                </p:cTn>
                              </p:par>
                            </p:childTnLst>
                          </p:cTn>
                        </p:par>
                        <p:par>
                          <p:cTn id="154" fill="hold">
                            <p:stCondLst>
                              <p:cond delay="5300"/>
                            </p:stCondLst>
                            <p:childTnLst>
                              <p:par>
                                <p:cTn id="155" presetID="53" presetClass="entr" presetSubtype="16" fill="hold" grpId="0" nodeType="afterEffect">
                                  <p:stCondLst>
                                    <p:cond delay="0"/>
                                  </p:stCondLst>
                                  <p:childTnLst>
                                    <p:set>
                                      <p:cBhvr>
                                        <p:cTn id="156" dur="1" fill="hold">
                                          <p:stCondLst>
                                            <p:cond delay="0"/>
                                          </p:stCondLst>
                                        </p:cTn>
                                        <p:tgtEl>
                                          <p:spTgt spid="86"/>
                                        </p:tgtEl>
                                        <p:attrNameLst>
                                          <p:attrName>style.visibility</p:attrName>
                                        </p:attrNameLst>
                                      </p:cBhvr>
                                      <p:to>
                                        <p:strVal val="visible"/>
                                      </p:to>
                                    </p:set>
                                    <p:anim calcmode="lin" valueType="num">
                                      <p:cBhvr>
                                        <p:cTn id="157" dur="100" fill="hold"/>
                                        <p:tgtEl>
                                          <p:spTgt spid="86"/>
                                        </p:tgtEl>
                                        <p:attrNameLst>
                                          <p:attrName>ppt_w</p:attrName>
                                        </p:attrNameLst>
                                      </p:cBhvr>
                                      <p:tavLst>
                                        <p:tav tm="0">
                                          <p:val>
                                            <p:fltVal val="0"/>
                                          </p:val>
                                        </p:tav>
                                        <p:tav tm="100000">
                                          <p:val>
                                            <p:strVal val="#ppt_w"/>
                                          </p:val>
                                        </p:tav>
                                      </p:tavLst>
                                    </p:anim>
                                    <p:anim calcmode="lin" valueType="num">
                                      <p:cBhvr>
                                        <p:cTn id="158" dur="100" fill="hold"/>
                                        <p:tgtEl>
                                          <p:spTgt spid="86"/>
                                        </p:tgtEl>
                                        <p:attrNameLst>
                                          <p:attrName>ppt_h</p:attrName>
                                        </p:attrNameLst>
                                      </p:cBhvr>
                                      <p:tavLst>
                                        <p:tav tm="0">
                                          <p:val>
                                            <p:fltVal val="0"/>
                                          </p:val>
                                        </p:tav>
                                        <p:tav tm="100000">
                                          <p:val>
                                            <p:strVal val="#ppt_h"/>
                                          </p:val>
                                        </p:tav>
                                      </p:tavLst>
                                    </p:anim>
                                    <p:animEffect transition="in" filter="fade">
                                      <p:cBhvr>
                                        <p:cTn id="159" dur="100"/>
                                        <p:tgtEl>
                                          <p:spTgt spid="86"/>
                                        </p:tgtEl>
                                      </p:cBhvr>
                                    </p:animEffect>
                                  </p:childTnLst>
                                </p:cTn>
                              </p:par>
                            </p:childTnLst>
                          </p:cTn>
                        </p:par>
                        <p:par>
                          <p:cTn id="160" fill="hold">
                            <p:stCondLst>
                              <p:cond delay="5400"/>
                            </p:stCondLst>
                            <p:childTnLst>
                              <p:par>
                                <p:cTn id="161" presetID="53" presetClass="entr" presetSubtype="16" fill="hold" nodeType="afterEffect">
                                  <p:stCondLst>
                                    <p:cond delay="0"/>
                                  </p:stCondLst>
                                  <p:childTnLst>
                                    <p:set>
                                      <p:cBhvr>
                                        <p:cTn id="162" dur="1" fill="hold">
                                          <p:stCondLst>
                                            <p:cond delay="0"/>
                                          </p:stCondLst>
                                        </p:cTn>
                                        <p:tgtEl>
                                          <p:spTgt spid="89"/>
                                        </p:tgtEl>
                                        <p:attrNameLst>
                                          <p:attrName>style.visibility</p:attrName>
                                        </p:attrNameLst>
                                      </p:cBhvr>
                                      <p:to>
                                        <p:strVal val="visible"/>
                                      </p:to>
                                    </p:set>
                                    <p:anim calcmode="lin" valueType="num">
                                      <p:cBhvr>
                                        <p:cTn id="163" dur="100" fill="hold"/>
                                        <p:tgtEl>
                                          <p:spTgt spid="89"/>
                                        </p:tgtEl>
                                        <p:attrNameLst>
                                          <p:attrName>ppt_w</p:attrName>
                                        </p:attrNameLst>
                                      </p:cBhvr>
                                      <p:tavLst>
                                        <p:tav tm="0">
                                          <p:val>
                                            <p:fltVal val="0"/>
                                          </p:val>
                                        </p:tav>
                                        <p:tav tm="100000">
                                          <p:val>
                                            <p:strVal val="#ppt_w"/>
                                          </p:val>
                                        </p:tav>
                                      </p:tavLst>
                                    </p:anim>
                                    <p:anim calcmode="lin" valueType="num">
                                      <p:cBhvr>
                                        <p:cTn id="164" dur="100" fill="hold"/>
                                        <p:tgtEl>
                                          <p:spTgt spid="89"/>
                                        </p:tgtEl>
                                        <p:attrNameLst>
                                          <p:attrName>ppt_h</p:attrName>
                                        </p:attrNameLst>
                                      </p:cBhvr>
                                      <p:tavLst>
                                        <p:tav tm="0">
                                          <p:val>
                                            <p:fltVal val="0"/>
                                          </p:val>
                                        </p:tav>
                                        <p:tav tm="100000">
                                          <p:val>
                                            <p:strVal val="#ppt_h"/>
                                          </p:val>
                                        </p:tav>
                                      </p:tavLst>
                                    </p:anim>
                                    <p:animEffect transition="in" filter="fade">
                                      <p:cBhvr>
                                        <p:cTn id="165" dur="100"/>
                                        <p:tgtEl>
                                          <p:spTgt spid="89"/>
                                        </p:tgtEl>
                                      </p:cBhvr>
                                    </p:animEffect>
                                  </p:childTnLst>
                                </p:cTn>
                              </p:par>
                            </p:childTnLst>
                          </p:cTn>
                        </p:par>
                        <p:par>
                          <p:cTn id="166" fill="hold">
                            <p:stCondLst>
                              <p:cond delay="5500"/>
                            </p:stCondLst>
                            <p:childTnLst>
                              <p:par>
                                <p:cTn id="167" presetID="53" presetClass="entr" presetSubtype="16" fill="hold" nodeType="afterEffect">
                                  <p:stCondLst>
                                    <p:cond delay="0"/>
                                  </p:stCondLst>
                                  <p:childTnLst>
                                    <p:set>
                                      <p:cBhvr>
                                        <p:cTn id="168" dur="1" fill="hold">
                                          <p:stCondLst>
                                            <p:cond delay="0"/>
                                          </p:stCondLst>
                                        </p:cTn>
                                        <p:tgtEl>
                                          <p:spTgt spid="90"/>
                                        </p:tgtEl>
                                        <p:attrNameLst>
                                          <p:attrName>style.visibility</p:attrName>
                                        </p:attrNameLst>
                                      </p:cBhvr>
                                      <p:to>
                                        <p:strVal val="visible"/>
                                      </p:to>
                                    </p:set>
                                    <p:anim calcmode="lin" valueType="num">
                                      <p:cBhvr>
                                        <p:cTn id="169" dur="100" fill="hold"/>
                                        <p:tgtEl>
                                          <p:spTgt spid="90"/>
                                        </p:tgtEl>
                                        <p:attrNameLst>
                                          <p:attrName>ppt_w</p:attrName>
                                        </p:attrNameLst>
                                      </p:cBhvr>
                                      <p:tavLst>
                                        <p:tav tm="0">
                                          <p:val>
                                            <p:fltVal val="0"/>
                                          </p:val>
                                        </p:tav>
                                        <p:tav tm="100000">
                                          <p:val>
                                            <p:strVal val="#ppt_w"/>
                                          </p:val>
                                        </p:tav>
                                      </p:tavLst>
                                    </p:anim>
                                    <p:anim calcmode="lin" valueType="num">
                                      <p:cBhvr>
                                        <p:cTn id="170" dur="100" fill="hold"/>
                                        <p:tgtEl>
                                          <p:spTgt spid="90"/>
                                        </p:tgtEl>
                                        <p:attrNameLst>
                                          <p:attrName>ppt_h</p:attrName>
                                        </p:attrNameLst>
                                      </p:cBhvr>
                                      <p:tavLst>
                                        <p:tav tm="0">
                                          <p:val>
                                            <p:fltVal val="0"/>
                                          </p:val>
                                        </p:tav>
                                        <p:tav tm="100000">
                                          <p:val>
                                            <p:strVal val="#ppt_h"/>
                                          </p:val>
                                        </p:tav>
                                      </p:tavLst>
                                    </p:anim>
                                    <p:animEffect transition="in" filter="fade">
                                      <p:cBhvr>
                                        <p:cTn id="171" dur="100"/>
                                        <p:tgtEl>
                                          <p:spTgt spid="90"/>
                                        </p:tgtEl>
                                      </p:cBhvr>
                                    </p:animEffect>
                                  </p:childTnLst>
                                </p:cTn>
                              </p:par>
                            </p:childTnLst>
                          </p:cTn>
                        </p:par>
                        <p:par>
                          <p:cTn id="172" fill="hold">
                            <p:stCondLst>
                              <p:cond delay="5600"/>
                            </p:stCondLst>
                            <p:childTnLst>
                              <p:par>
                                <p:cTn id="173" presetID="53" presetClass="entr" presetSubtype="16" fill="hold" nodeType="afterEffect">
                                  <p:stCondLst>
                                    <p:cond delay="0"/>
                                  </p:stCondLst>
                                  <p:childTnLst>
                                    <p:set>
                                      <p:cBhvr>
                                        <p:cTn id="174" dur="1" fill="hold">
                                          <p:stCondLst>
                                            <p:cond delay="0"/>
                                          </p:stCondLst>
                                        </p:cTn>
                                        <p:tgtEl>
                                          <p:spTgt spid="93"/>
                                        </p:tgtEl>
                                        <p:attrNameLst>
                                          <p:attrName>style.visibility</p:attrName>
                                        </p:attrNameLst>
                                      </p:cBhvr>
                                      <p:to>
                                        <p:strVal val="visible"/>
                                      </p:to>
                                    </p:set>
                                    <p:anim calcmode="lin" valueType="num">
                                      <p:cBhvr>
                                        <p:cTn id="175" dur="100" fill="hold"/>
                                        <p:tgtEl>
                                          <p:spTgt spid="93"/>
                                        </p:tgtEl>
                                        <p:attrNameLst>
                                          <p:attrName>ppt_w</p:attrName>
                                        </p:attrNameLst>
                                      </p:cBhvr>
                                      <p:tavLst>
                                        <p:tav tm="0">
                                          <p:val>
                                            <p:fltVal val="0"/>
                                          </p:val>
                                        </p:tav>
                                        <p:tav tm="100000">
                                          <p:val>
                                            <p:strVal val="#ppt_w"/>
                                          </p:val>
                                        </p:tav>
                                      </p:tavLst>
                                    </p:anim>
                                    <p:anim calcmode="lin" valueType="num">
                                      <p:cBhvr>
                                        <p:cTn id="176" dur="100" fill="hold"/>
                                        <p:tgtEl>
                                          <p:spTgt spid="93"/>
                                        </p:tgtEl>
                                        <p:attrNameLst>
                                          <p:attrName>ppt_h</p:attrName>
                                        </p:attrNameLst>
                                      </p:cBhvr>
                                      <p:tavLst>
                                        <p:tav tm="0">
                                          <p:val>
                                            <p:fltVal val="0"/>
                                          </p:val>
                                        </p:tav>
                                        <p:tav tm="100000">
                                          <p:val>
                                            <p:strVal val="#ppt_h"/>
                                          </p:val>
                                        </p:tav>
                                      </p:tavLst>
                                    </p:anim>
                                    <p:animEffect transition="in" filter="fade">
                                      <p:cBhvr>
                                        <p:cTn id="177" dur="100"/>
                                        <p:tgtEl>
                                          <p:spTgt spid="93"/>
                                        </p:tgtEl>
                                      </p:cBhvr>
                                    </p:animEffect>
                                  </p:childTnLst>
                                </p:cTn>
                              </p:par>
                            </p:childTnLst>
                          </p:cTn>
                        </p:par>
                        <p:par>
                          <p:cTn id="178" fill="hold">
                            <p:stCondLst>
                              <p:cond delay="5700"/>
                            </p:stCondLst>
                            <p:childTnLst>
                              <p:par>
                                <p:cTn id="179" presetID="53" presetClass="entr" presetSubtype="16" fill="hold" grpId="0" nodeType="afterEffect">
                                  <p:stCondLst>
                                    <p:cond delay="0"/>
                                  </p:stCondLst>
                                  <p:childTnLst>
                                    <p:set>
                                      <p:cBhvr>
                                        <p:cTn id="180" dur="1" fill="hold">
                                          <p:stCondLst>
                                            <p:cond delay="0"/>
                                          </p:stCondLst>
                                        </p:cTn>
                                        <p:tgtEl>
                                          <p:spTgt spid="96"/>
                                        </p:tgtEl>
                                        <p:attrNameLst>
                                          <p:attrName>style.visibility</p:attrName>
                                        </p:attrNameLst>
                                      </p:cBhvr>
                                      <p:to>
                                        <p:strVal val="visible"/>
                                      </p:to>
                                    </p:set>
                                    <p:anim calcmode="lin" valueType="num">
                                      <p:cBhvr>
                                        <p:cTn id="181" dur="100" fill="hold"/>
                                        <p:tgtEl>
                                          <p:spTgt spid="96"/>
                                        </p:tgtEl>
                                        <p:attrNameLst>
                                          <p:attrName>ppt_w</p:attrName>
                                        </p:attrNameLst>
                                      </p:cBhvr>
                                      <p:tavLst>
                                        <p:tav tm="0">
                                          <p:val>
                                            <p:fltVal val="0"/>
                                          </p:val>
                                        </p:tav>
                                        <p:tav tm="100000">
                                          <p:val>
                                            <p:strVal val="#ppt_w"/>
                                          </p:val>
                                        </p:tav>
                                      </p:tavLst>
                                    </p:anim>
                                    <p:anim calcmode="lin" valueType="num">
                                      <p:cBhvr>
                                        <p:cTn id="182" dur="100" fill="hold"/>
                                        <p:tgtEl>
                                          <p:spTgt spid="96"/>
                                        </p:tgtEl>
                                        <p:attrNameLst>
                                          <p:attrName>ppt_h</p:attrName>
                                        </p:attrNameLst>
                                      </p:cBhvr>
                                      <p:tavLst>
                                        <p:tav tm="0">
                                          <p:val>
                                            <p:fltVal val="0"/>
                                          </p:val>
                                        </p:tav>
                                        <p:tav tm="100000">
                                          <p:val>
                                            <p:strVal val="#ppt_h"/>
                                          </p:val>
                                        </p:tav>
                                      </p:tavLst>
                                    </p:anim>
                                    <p:animEffect transition="in" filter="fade">
                                      <p:cBhvr>
                                        <p:cTn id="183" dur="100"/>
                                        <p:tgtEl>
                                          <p:spTgt spid="96"/>
                                        </p:tgtEl>
                                      </p:cBhvr>
                                    </p:animEffect>
                                  </p:childTnLst>
                                </p:cTn>
                              </p:par>
                            </p:childTnLst>
                          </p:cTn>
                        </p:par>
                        <p:par>
                          <p:cTn id="184" fill="hold">
                            <p:stCondLst>
                              <p:cond delay="5800"/>
                            </p:stCondLst>
                            <p:childTnLst>
                              <p:par>
                                <p:cTn id="185" presetID="53" presetClass="entr" presetSubtype="16" fill="hold" grpId="0" nodeType="afterEffect">
                                  <p:stCondLst>
                                    <p:cond delay="0"/>
                                  </p:stCondLst>
                                  <p:childTnLst>
                                    <p:set>
                                      <p:cBhvr>
                                        <p:cTn id="186" dur="1" fill="hold">
                                          <p:stCondLst>
                                            <p:cond delay="0"/>
                                          </p:stCondLst>
                                        </p:cTn>
                                        <p:tgtEl>
                                          <p:spTgt spid="97"/>
                                        </p:tgtEl>
                                        <p:attrNameLst>
                                          <p:attrName>style.visibility</p:attrName>
                                        </p:attrNameLst>
                                      </p:cBhvr>
                                      <p:to>
                                        <p:strVal val="visible"/>
                                      </p:to>
                                    </p:set>
                                    <p:anim calcmode="lin" valueType="num">
                                      <p:cBhvr>
                                        <p:cTn id="187" dur="100" fill="hold"/>
                                        <p:tgtEl>
                                          <p:spTgt spid="97"/>
                                        </p:tgtEl>
                                        <p:attrNameLst>
                                          <p:attrName>ppt_w</p:attrName>
                                        </p:attrNameLst>
                                      </p:cBhvr>
                                      <p:tavLst>
                                        <p:tav tm="0">
                                          <p:val>
                                            <p:fltVal val="0"/>
                                          </p:val>
                                        </p:tav>
                                        <p:tav tm="100000">
                                          <p:val>
                                            <p:strVal val="#ppt_w"/>
                                          </p:val>
                                        </p:tav>
                                      </p:tavLst>
                                    </p:anim>
                                    <p:anim calcmode="lin" valueType="num">
                                      <p:cBhvr>
                                        <p:cTn id="188" dur="100" fill="hold"/>
                                        <p:tgtEl>
                                          <p:spTgt spid="97"/>
                                        </p:tgtEl>
                                        <p:attrNameLst>
                                          <p:attrName>ppt_h</p:attrName>
                                        </p:attrNameLst>
                                      </p:cBhvr>
                                      <p:tavLst>
                                        <p:tav tm="0">
                                          <p:val>
                                            <p:fltVal val="0"/>
                                          </p:val>
                                        </p:tav>
                                        <p:tav tm="100000">
                                          <p:val>
                                            <p:strVal val="#ppt_h"/>
                                          </p:val>
                                        </p:tav>
                                      </p:tavLst>
                                    </p:anim>
                                    <p:animEffect transition="in" filter="fade">
                                      <p:cBhvr>
                                        <p:cTn id="189" dur="100"/>
                                        <p:tgtEl>
                                          <p:spTgt spid="97"/>
                                        </p:tgtEl>
                                      </p:cBhvr>
                                    </p:animEffect>
                                  </p:childTnLst>
                                </p:cTn>
                              </p:par>
                            </p:childTnLst>
                          </p:cTn>
                        </p:par>
                        <p:par>
                          <p:cTn id="190" fill="hold">
                            <p:stCondLst>
                              <p:cond delay="6100"/>
                            </p:stCondLst>
                            <p:childTnLst>
                              <p:par>
                                <p:cTn id="191" presetID="53" presetClass="entr" presetSubtype="16" fill="hold" nodeType="afterEffect">
                                  <p:stCondLst>
                                    <p:cond delay="0"/>
                                  </p:stCondLst>
                                  <p:childTnLst>
                                    <p:set>
                                      <p:cBhvr>
                                        <p:cTn id="192" dur="1" fill="hold">
                                          <p:stCondLst>
                                            <p:cond delay="0"/>
                                          </p:stCondLst>
                                        </p:cTn>
                                        <p:tgtEl>
                                          <p:spTgt spid="91"/>
                                        </p:tgtEl>
                                        <p:attrNameLst>
                                          <p:attrName>style.visibility</p:attrName>
                                        </p:attrNameLst>
                                      </p:cBhvr>
                                      <p:to>
                                        <p:strVal val="visible"/>
                                      </p:to>
                                    </p:set>
                                    <p:anim calcmode="lin" valueType="num">
                                      <p:cBhvr>
                                        <p:cTn id="193" dur="100" fill="hold"/>
                                        <p:tgtEl>
                                          <p:spTgt spid="91"/>
                                        </p:tgtEl>
                                        <p:attrNameLst>
                                          <p:attrName>ppt_w</p:attrName>
                                        </p:attrNameLst>
                                      </p:cBhvr>
                                      <p:tavLst>
                                        <p:tav tm="0">
                                          <p:val>
                                            <p:fltVal val="0"/>
                                          </p:val>
                                        </p:tav>
                                        <p:tav tm="100000">
                                          <p:val>
                                            <p:strVal val="#ppt_w"/>
                                          </p:val>
                                        </p:tav>
                                      </p:tavLst>
                                    </p:anim>
                                    <p:anim calcmode="lin" valueType="num">
                                      <p:cBhvr>
                                        <p:cTn id="194" dur="100" fill="hold"/>
                                        <p:tgtEl>
                                          <p:spTgt spid="91"/>
                                        </p:tgtEl>
                                        <p:attrNameLst>
                                          <p:attrName>ppt_h</p:attrName>
                                        </p:attrNameLst>
                                      </p:cBhvr>
                                      <p:tavLst>
                                        <p:tav tm="0">
                                          <p:val>
                                            <p:fltVal val="0"/>
                                          </p:val>
                                        </p:tav>
                                        <p:tav tm="100000">
                                          <p:val>
                                            <p:strVal val="#ppt_h"/>
                                          </p:val>
                                        </p:tav>
                                      </p:tavLst>
                                    </p:anim>
                                    <p:animEffect transition="in" filter="fade">
                                      <p:cBhvr>
                                        <p:cTn id="195" dur="100"/>
                                        <p:tgtEl>
                                          <p:spTgt spid="91"/>
                                        </p:tgtEl>
                                      </p:cBhvr>
                                    </p:animEffect>
                                  </p:childTnLst>
                                </p:cTn>
                              </p:par>
                            </p:childTnLst>
                          </p:cTn>
                        </p:par>
                        <p:par>
                          <p:cTn id="196" fill="hold">
                            <p:stCondLst>
                              <p:cond delay="6200"/>
                            </p:stCondLst>
                            <p:childTnLst>
                              <p:par>
                                <p:cTn id="197" presetID="53" presetClass="entr" presetSubtype="16" fill="hold" nodeType="afterEffect">
                                  <p:stCondLst>
                                    <p:cond delay="0"/>
                                  </p:stCondLst>
                                  <p:childTnLst>
                                    <p:set>
                                      <p:cBhvr>
                                        <p:cTn id="198" dur="1" fill="hold">
                                          <p:stCondLst>
                                            <p:cond delay="0"/>
                                          </p:stCondLst>
                                        </p:cTn>
                                        <p:tgtEl>
                                          <p:spTgt spid="92"/>
                                        </p:tgtEl>
                                        <p:attrNameLst>
                                          <p:attrName>style.visibility</p:attrName>
                                        </p:attrNameLst>
                                      </p:cBhvr>
                                      <p:to>
                                        <p:strVal val="visible"/>
                                      </p:to>
                                    </p:set>
                                    <p:anim calcmode="lin" valueType="num">
                                      <p:cBhvr>
                                        <p:cTn id="199" dur="100" fill="hold"/>
                                        <p:tgtEl>
                                          <p:spTgt spid="92"/>
                                        </p:tgtEl>
                                        <p:attrNameLst>
                                          <p:attrName>ppt_w</p:attrName>
                                        </p:attrNameLst>
                                      </p:cBhvr>
                                      <p:tavLst>
                                        <p:tav tm="0">
                                          <p:val>
                                            <p:fltVal val="0"/>
                                          </p:val>
                                        </p:tav>
                                        <p:tav tm="100000">
                                          <p:val>
                                            <p:strVal val="#ppt_w"/>
                                          </p:val>
                                        </p:tav>
                                      </p:tavLst>
                                    </p:anim>
                                    <p:anim calcmode="lin" valueType="num">
                                      <p:cBhvr>
                                        <p:cTn id="200" dur="100" fill="hold"/>
                                        <p:tgtEl>
                                          <p:spTgt spid="92"/>
                                        </p:tgtEl>
                                        <p:attrNameLst>
                                          <p:attrName>ppt_h</p:attrName>
                                        </p:attrNameLst>
                                      </p:cBhvr>
                                      <p:tavLst>
                                        <p:tav tm="0">
                                          <p:val>
                                            <p:fltVal val="0"/>
                                          </p:val>
                                        </p:tav>
                                        <p:tav tm="100000">
                                          <p:val>
                                            <p:strVal val="#ppt_h"/>
                                          </p:val>
                                        </p:tav>
                                      </p:tavLst>
                                    </p:anim>
                                    <p:animEffect transition="in" filter="fade">
                                      <p:cBhvr>
                                        <p:cTn id="201" dur="100"/>
                                        <p:tgtEl>
                                          <p:spTgt spid="92"/>
                                        </p:tgtEl>
                                      </p:cBhvr>
                                    </p:animEffect>
                                  </p:childTnLst>
                                </p:cTn>
                              </p:par>
                            </p:childTnLst>
                          </p:cTn>
                        </p:par>
                        <p:par>
                          <p:cTn id="202" fill="hold">
                            <p:stCondLst>
                              <p:cond delay="6300"/>
                            </p:stCondLst>
                            <p:childTnLst>
                              <p:par>
                                <p:cTn id="203" presetID="53" presetClass="entr" presetSubtype="16" fill="hold" nodeType="afterEffect">
                                  <p:stCondLst>
                                    <p:cond delay="0"/>
                                  </p:stCondLst>
                                  <p:childTnLst>
                                    <p:set>
                                      <p:cBhvr>
                                        <p:cTn id="204" dur="1" fill="hold">
                                          <p:stCondLst>
                                            <p:cond delay="0"/>
                                          </p:stCondLst>
                                        </p:cTn>
                                        <p:tgtEl>
                                          <p:spTgt spid="94"/>
                                        </p:tgtEl>
                                        <p:attrNameLst>
                                          <p:attrName>style.visibility</p:attrName>
                                        </p:attrNameLst>
                                      </p:cBhvr>
                                      <p:to>
                                        <p:strVal val="visible"/>
                                      </p:to>
                                    </p:set>
                                    <p:anim calcmode="lin" valueType="num">
                                      <p:cBhvr>
                                        <p:cTn id="205" dur="100" fill="hold"/>
                                        <p:tgtEl>
                                          <p:spTgt spid="94"/>
                                        </p:tgtEl>
                                        <p:attrNameLst>
                                          <p:attrName>ppt_w</p:attrName>
                                        </p:attrNameLst>
                                      </p:cBhvr>
                                      <p:tavLst>
                                        <p:tav tm="0">
                                          <p:val>
                                            <p:fltVal val="0"/>
                                          </p:val>
                                        </p:tav>
                                        <p:tav tm="100000">
                                          <p:val>
                                            <p:strVal val="#ppt_w"/>
                                          </p:val>
                                        </p:tav>
                                      </p:tavLst>
                                    </p:anim>
                                    <p:anim calcmode="lin" valueType="num">
                                      <p:cBhvr>
                                        <p:cTn id="206" dur="100" fill="hold"/>
                                        <p:tgtEl>
                                          <p:spTgt spid="94"/>
                                        </p:tgtEl>
                                        <p:attrNameLst>
                                          <p:attrName>ppt_h</p:attrName>
                                        </p:attrNameLst>
                                      </p:cBhvr>
                                      <p:tavLst>
                                        <p:tav tm="0">
                                          <p:val>
                                            <p:fltVal val="0"/>
                                          </p:val>
                                        </p:tav>
                                        <p:tav tm="100000">
                                          <p:val>
                                            <p:strVal val="#ppt_h"/>
                                          </p:val>
                                        </p:tav>
                                      </p:tavLst>
                                    </p:anim>
                                    <p:animEffect transition="in" filter="fade">
                                      <p:cBhvr>
                                        <p:cTn id="207" dur="100"/>
                                        <p:tgtEl>
                                          <p:spTgt spid="94"/>
                                        </p:tgtEl>
                                      </p:cBhvr>
                                    </p:animEffect>
                                  </p:childTnLst>
                                </p:cTn>
                              </p:par>
                            </p:childTnLst>
                          </p:cTn>
                        </p:par>
                        <p:par>
                          <p:cTn id="208" fill="hold">
                            <p:stCondLst>
                              <p:cond delay="6400"/>
                            </p:stCondLst>
                            <p:childTnLst>
                              <p:par>
                                <p:cTn id="209" presetID="53" presetClass="entr" presetSubtype="16" fill="hold" grpId="0" nodeType="afterEffect">
                                  <p:stCondLst>
                                    <p:cond delay="0"/>
                                  </p:stCondLst>
                                  <p:childTnLst>
                                    <p:set>
                                      <p:cBhvr>
                                        <p:cTn id="210" dur="1" fill="hold">
                                          <p:stCondLst>
                                            <p:cond delay="0"/>
                                          </p:stCondLst>
                                        </p:cTn>
                                        <p:tgtEl>
                                          <p:spTgt spid="98"/>
                                        </p:tgtEl>
                                        <p:attrNameLst>
                                          <p:attrName>style.visibility</p:attrName>
                                        </p:attrNameLst>
                                      </p:cBhvr>
                                      <p:to>
                                        <p:strVal val="visible"/>
                                      </p:to>
                                    </p:set>
                                    <p:anim calcmode="lin" valueType="num">
                                      <p:cBhvr>
                                        <p:cTn id="211" dur="100" fill="hold"/>
                                        <p:tgtEl>
                                          <p:spTgt spid="98"/>
                                        </p:tgtEl>
                                        <p:attrNameLst>
                                          <p:attrName>ppt_w</p:attrName>
                                        </p:attrNameLst>
                                      </p:cBhvr>
                                      <p:tavLst>
                                        <p:tav tm="0">
                                          <p:val>
                                            <p:fltVal val="0"/>
                                          </p:val>
                                        </p:tav>
                                        <p:tav tm="100000">
                                          <p:val>
                                            <p:strVal val="#ppt_w"/>
                                          </p:val>
                                        </p:tav>
                                      </p:tavLst>
                                    </p:anim>
                                    <p:anim calcmode="lin" valueType="num">
                                      <p:cBhvr>
                                        <p:cTn id="212" dur="100" fill="hold"/>
                                        <p:tgtEl>
                                          <p:spTgt spid="98"/>
                                        </p:tgtEl>
                                        <p:attrNameLst>
                                          <p:attrName>ppt_h</p:attrName>
                                        </p:attrNameLst>
                                      </p:cBhvr>
                                      <p:tavLst>
                                        <p:tav tm="0">
                                          <p:val>
                                            <p:fltVal val="0"/>
                                          </p:val>
                                        </p:tav>
                                        <p:tav tm="100000">
                                          <p:val>
                                            <p:strVal val="#ppt_h"/>
                                          </p:val>
                                        </p:tav>
                                      </p:tavLst>
                                    </p:anim>
                                    <p:animEffect transition="in" filter="fade">
                                      <p:cBhvr>
                                        <p:cTn id="213" dur="100"/>
                                        <p:tgtEl>
                                          <p:spTgt spid="98"/>
                                        </p:tgtEl>
                                      </p:cBhvr>
                                    </p:animEffect>
                                  </p:childTnLst>
                                </p:cTn>
                              </p:par>
                            </p:childTnLst>
                          </p:cTn>
                        </p:par>
                        <p:par>
                          <p:cTn id="214" fill="hold">
                            <p:stCondLst>
                              <p:cond delay="6500"/>
                            </p:stCondLst>
                            <p:childTnLst>
                              <p:par>
                                <p:cTn id="215" presetID="53" presetClass="entr" presetSubtype="16" fill="hold" grpId="0" nodeType="afterEffect">
                                  <p:stCondLst>
                                    <p:cond delay="0"/>
                                  </p:stCondLst>
                                  <p:childTnLst>
                                    <p:set>
                                      <p:cBhvr>
                                        <p:cTn id="216" dur="1" fill="hold">
                                          <p:stCondLst>
                                            <p:cond delay="0"/>
                                          </p:stCondLst>
                                        </p:cTn>
                                        <p:tgtEl>
                                          <p:spTgt spid="99"/>
                                        </p:tgtEl>
                                        <p:attrNameLst>
                                          <p:attrName>style.visibility</p:attrName>
                                        </p:attrNameLst>
                                      </p:cBhvr>
                                      <p:to>
                                        <p:strVal val="visible"/>
                                      </p:to>
                                    </p:set>
                                    <p:anim calcmode="lin" valueType="num">
                                      <p:cBhvr>
                                        <p:cTn id="217" dur="100" fill="hold"/>
                                        <p:tgtEl>
                                          <p:spTgt spid="99"/>
                                        </p:tgtEl>
                                        <p:attrNameLst>
                                          <p:attrName>ppt_w</p:attrName>
                                        </p:attrNameLst>
                                      </p:cBhvr>
                                      <p:tavLst>
                                        <p:tav tm="0">
                                          <p:val>
                                            <p:fltVal val="0"/>
                                          </p:val>
                                        </p:tav>
                                        <p:tav tm="100000">
                                          <p:val>
                                            <p:strVal val="#ppt_w"/>
                                          </p:val>
                                        </p:tav>
                                      </p:tavLst>
                                    </p:anim>
                                    <p:anim calcmode="lin" valueType="num">
                                      <p:cBhvr>
                                        <p:cTn id="218" dur="100" fill="hold"/>
                                        <p:tgtEl>
                                          <p:spTgt spid="99"/>
                                        </p:tgtEl>
                                        <p:attrNameLst>
                                          <p:attrName>ppt_h</p:attrName>
                                        </p:attrNameLst>
                                      </p:cBhvr>
                                      <p:tavLst>
                                        <p:tav tm="0">
                                          <p:val>
                                            <p:fltVal val="0"/>
                                          </p:val>
                                        </p:tav>
                                        <p:tav tm="100000">
                                          <p:val>
                                            <p:strVal val="#ppt_h"/>
                                          </p:val>
                                        </p:tav>
                                      </p:tavLst>
                                    </p:anim>
                                    <p:animEffect transition="in" filter="fade">
                                      <p:cBhvr>
                                        <p:cTn id="219" dur="1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7" grpId="0"/>
      <p:bldP spid="48" grpId="0"/>
      <p:bldP spid="49" grpId="0"/>
      <p:bldP spid="50" grpId="0"/>
      <p:bldP spid="51" grpId="0"/>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96" grpId="0" animBg="1"/>
      <p:bldP spid="97" grpId="0" animBg="1"/>
      <p:bldP spid="98" grpId="0" animBg="1"/>
      <p:bldP spid="9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2A076F0-665F-E344-A695-FACD8B48C2AD}"/>
              </a:ext>
            </a:extLst>
          </p:cNvPr>
          <p:cNvPicPr>
            <a:picLocks noChangeAspect="1"/>
          </p:cNvPicPr>
          <p:nvPr/>
        </p:nvPicPr>
        <p:blipFill>
          <a:blip r:embed="rId3"/>
          <a:stretch>
            <a:fillRect/>
          </a:stretch>
        </p:blipFill>
        <p:spPr>
          <a:xfrm>
            <a:off x="-8710" y="0"/>
            <a:ext cx="12260051" cy="6858000"/>
          </a:xfrm>
          <a:prstGeom prst="rect">
            <a:avLst/>
          </a:prstGeom>
        </p:spPr>
      </p:pic>
      <p:sp>
        <p:nvSpPr>
          <p:cNvPr id="2" name="Titolo 1">
            <a:extLst>
              <a:ext uri="{FF2B5EF4-FFF2-40B4-BE49-F238E27FC236}">
                <a16:creationId xmlns:a16="http://schemas.microsoft.com/office/drawing/2014/main" id="{6A87A340-943B-A940-A0AD-6402F00D0945}"/>
              </a:ext>
            </a:extLst>
          </p:cNvPr>
          <p:cNvSpPr>
            <a:spLocks noGrp="1"/>
          </p:cNvSpPr>
          <p:nvPr>
            <p:ph type="ctrTitle" idx="4294967295"/>
          </p:nvPr>
        </p:nvSpPr>
        <p:spPr>
          <a:xfrm>
            <a:off x="0" y="1122363"/>
            <a:ext cx="9144000" cy="2387600"/>
          </a:xfrm>
          <a:prstGeom prst="rect">
            <a:avLst/>
          </a:prstGeom>
        </p:spPr>
        <p:txBody>
          <a:bodyPr/>
          <a:lstStyle/>
          <a:p>
            <a:r>
              <a:rPr lang="it-IT" dirty="0"/>
              <a:t> </a:t>
            </a:r>
          </a:p>
        </p:txBody>
      </p:sp>
      <p:pic>
        <p:nvPicPr>
          <p:cNvPr id="5" name="Immagine 4">
            <a:extLst>
              <a:ext uri="{FF2B5EF4-FFF2-40B4-BE49-F238E27FC236}">
                <a16:creationId xmlns:a16="http://schemas.microsoft.com/office/drawing/2014/main" id="{17AA12A7-BB02-1E44-88A1-B2576DFEE529}"/>
              </a:ext>
            </a:extLst>
          </p:cNvPr>
          <p:cNvPicPr>
            <a:picLocks noChangeAspect="1"/>
          </p:cNvPicPr>
          <p:nvPr/>
        </p:nvPicPr>
        <p:blipFill>
          <a:blip r:embed="rId4"/>
          <a:stretch>
            <a:fillRect/>
          </a:stretch>
        </p:blipFill>
        <p:spPr>
          <a:xfrm>
            <a:off x="5167435" y="5676562"/>
            <a:ext cx="1857130" cy="669290"/>
          </a:xfrm>
          <a:prstGeom prst="rect">
            <a:avLst/>
          </a:prstGeom>
        </p:spPr>
      </p:pic>
      <p:sp>
        <p:nvSpPr>
          <p:cNvPr id="6" name="CasellaDiTesto 5">
            <a:hlinkClick r:id="rId5" tooltip="www.lombardi.it"/>
            <a:extLst>
              <a:ext uri="{FF2B5EF4-FFF2-40B4-BE49-F238E27FC236}">
                <a16:creationId xmlns:a16="http://schemas.microsoft.com/office/drawing/2014/main" id="{8E6D0DEE-065E-C547-92FF-B7EDD1CCB442}"/>
              </a:ext>
            </a:extLst>
          </p:cNvPr>
          <p:cNvSpPr txBox="1"/>
          <p:nvPr/>
        </p:nvSpPr>
        <p:spPr>
          <a:xfrm>
            <a:off x="740229" y="3137521"/>
            <a:ext cx="10694125" cy="692369"/>
          </a:xfrm>
          <a:prstGeom prst="rect">
            <a:avLst/>
          </a:prstGeom>
          <a:noFill/>
        </p:spPr>
        <p:txBody>
          <a:bodyPr wrap="square" rtlCol="0">
            <a:spAutoFit/>
          </a:bodyPr>
          <a:lstStyle/>
          <a:p>
            <a:pPr algn="ctr">
              <a:lnSpc>
                <a:spcPts val="4580"/>
              </a:lnSpc>
            </a:pPr>
            <a:r>
              <a:rPr lang="it-IT" sz="5400" dirty="0" err="1">
                <a:solidFill>
                  <a:schemeClr val="accent1">
                    <a:lumMod val="20000"/>
                    <a:lumOff val="80000"/>
                  </a:schemeClr>
                </a:solidFill>
                <a:latin typeface="Arial" panose="020B0604020202020204" pitchFamily="34" charset="0"/>
                <a:cs typeface="Arial" panose="020B0604020202020204" pitchFamily="34" charset="0"/>
              </a:rPr>
              <a:t>www.lombardi-na</a:t>
            </a:r>
            <a:endParaRPr lang="it-IT" sz="5400" dirty="0">
              <a:solidFill>
                <a:schemeClr val="accent1">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8276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7F69CBB-D8A3-244B-9669-825251336683}"/>
              </a:ext>
            </a:extLst>
          </p:cNvPr>
          <p:cNvPicPr>
            <a:picLocks noChangeAspect="1"/>
          </p:cNvPicPr>
          <p:nvPr/>
        </p:nvPicPr>
        <p:blipFill>
          <a:blip r:embed="rId2"/>
          <a:stretch>
            <a:fillRect/>
          </a:stretch>
        </p:blipFill>
        <p:spPr>
          <a:xfrm>
            <a:off x="6366" y="-1267059"/>
            <a:ext cx="14769361" cy="9851164"/>
          </a:xfrm>
          <a:prstGeom prst="rect">
            <a:avLst/>
          </a:prstGeom>
        </p:spPr>
      </p:pic>
      <p:pic>
        <p:nvPicPr>
          <p:cNvPr id="5" name="Immagine 4">
            <a:extLst>
              <a:ext uri="{FF2B5EF4-FFF2-40B4-BE49-F238E27FC236}">
                <a16:creationId xmlns:a16="http://schemas.microsoft.com/office/drawing/2014/main" id="{94C189C2-B26A-2248-99D4-F2A9F22C27C2}"/>
              </a:ext>
            </a:extLst>
          </p:cNvPr>
          <p:cNvPicPr>
            <a:picLocks noChangeAspect="1"/>
          </p:cNvPicPr>
          <p:nvPr/>
        </p:nvPicPr>
        <p:blipFill>
          <a:blip r:embed="rId3"/>
          <a:stretch>
            <a:fillRect/>
          </a:stretch>
        </p:blipFill>
        <p:spPr>
          <a:xfrm>
            <a:off x="6366" y="-1267060"/>
            <a:ext cx="14777928" cy="9856878"/>
          </a:xfrm>
          <a:prstGeom prst="rect">
            <a:avLst/>
          </a:prstGeom>
        </p:spPr>
      </p:pic>
      <p:sp>
        <p:nvSpPr>
          <p:cNvPr id="2" name="Segnaposto numero diapositiva 1">
            <a:extLst>
              <a:ext uri="{FF2B5EF4-FFF2-40B4-BE49-F238E27FC236}">
                <a16:creationId xmlns:a16="http://schemas.microsoft.com/office/drawing/2014/main" id="{7A847557-76FB-0143-8105-7AEF623545F6}"/>
              </a:ext>
            </a:extLst>
          </p:cNvPr>
          <p:cNvSpPr>
            <a:spLocks noGrp="1"/>
          </p:cNvSpPr>
          <p:nvPr>
            <p:ph type="sldNum" sz="quarter" idx="12"/>
          </p:nvPr>
        </p:nvSpPr>
        <p:spPr>
          <a:xfrm>
            <a:off x="8590689" y="6536264"/>
            <a:ext cx="1865379" cy="332929"/>
          </a:xfrm>
        </p:spPr>
        <p:txBody>
          <a:bodyPr/>
          <a:lstStyle/>
          <a:p>
            <a:fld id="{8CDB1FC1-917F-904A-BA0B-B350F54F3273}" type="slidenum">
              <a:rPr lang="it-IT" smtClean="0"/>
              <a:pPr/>
              <a:t>6</a:t>
            </a:fld>
            <a:endParaRPr lang="it-IT" dirty="0"/>
          </a:p>
        </p:txBody>
      </p:sp>
      <p:sp>
        <p:nvSpPr>
          <p:cNvPr id="6" name="CasellaDiTesto 5">
            <a:extLst>
              <a:ext uri="{FF2B5EF4-FFF2-40B4-BE49-F238E27FC236}">
                <a16:creationId xmlns:a16="http://schemas.microsoft.com/office/drawing/2014/main" id="{AD483A29-BBD8-A74E-84BB-72AA8A533511}"/>
              </a:ext>
            </a:extLst>
          </p:cNvPr>
          <p:cNvSpPr txBox="1"/>
          <p:nvPr/>
        </p:nvSpPr>
        <p:spPr>
          <a:xfrm>
            <a:off x="3731055" y="4282642"/>
            <a:ext cx="2041181" cy="1310615"/>
          </a:xfrm>
          <a:prstGeom prst="rect">
            <a:avLst/>
          </a:prstGeom>
          <a:noFill/>
        </p:spPr>
        <p:txBody>
          <a:bodyPr wrap="square" rtlCol="0">
            <a:spAutoFit/>
          </a:bodyPr>
          <a:lstStyle/>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Lorenzo </a:t>
            </a:r>
          </a:p>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Lombardi</a:t>
            </a:r>
          </a:p>
          <a:p>
            <a:pPr algn="ctr">
              <a:lnSpc>
                <a:spcPts val="1860"/>
              </a:lnSpc>
            </a:pPr>
            <a:r>
              <a:rPr lang="it-IT" dirty="0">
                <a:solidFill>
                  <a:schemeClr val="accent1">
                    <a:lumMod val="20000"/>
                    <a:lumOff val="80000"/>
                  </a:schemeClr>
                </a:solidFill>
                <a:latin typeface="Arial" panose="020B0604020202020204" pitchFamily="34" charset="0"/>
                <a:cs typeface="Arial" panose="020B0604020202020204" pitchFamily="34" charset="0"/>
              </a:rPr>
              <a:t>General </a:t>
            </a:r>
          </a:p>
          <a:p>
            <a:pPr algn="ctr">
              <a:lnSpc>
                <a:spcPts val="1860"/>
              </a:lnSpc>
            </a:pPr>
            <a:r>
              <a:rPr lang="it-IT" dirty="0" err="1">
                <a:solidFill>
                  <a:schemeClr val="accent1">
                    <a:lumMod val="20000"/>
                    <a:lumOff val="80000"/>
                  </a:schemeClr>
                </a:solidFill>
                <a:latin typeface="Arial" panose="020B0604020202020204" pitchFamily="34" charset="0"/>
                <a:cs typeface="Arial" panose="020B0604020202020204" pitchFamily="34" charset="0"/>
              </a:rPr>
              <a:t>Director</a:t>
            </a:r>
            <a:endParaRPr lang="it-IT" dirty="0">
              <a:solidFill>
                <a:schemeClr val="accent1">
                  <a:lumMod val="20000"/>
                  <a:lumOff val="80000"/>
                </a:schemeClr>
              </a:solidFill>
              <a:latin typeface="Arial" panose="020B0604020202020204" pitchFamily="34" charset="0"/>
              <a:cs typeface="Arial" panose="020B0604020202020204" pitchFamily="34" charset="0"/>
            </a:endParaRPr>
          </a:p>
          <a:p>
            <a:pPr algn="ctr">
              <a:lnSpc>
                <a:spcPts val="1860"/>
              </a:lnSpc>
            </a:pPr>
            <a:endParaRPr lang="it-IT"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5D4F92AB-DC22-8E4E-BD02-74D458D892E1}"/>
              </a:ext>
            </a:extLst>
          </p:cNvPr>
          <p:cNvSpPr txBox="1"/>
          <p:nvPr/>
        </p:nvSpPr>
        <p:spPr>
          <a:xfrm>
            <a:off x="1122683" y="4282642"/>
            <a:ext cx="2041181" cy="1310615"/>
          </a:xfrm>
          <a:prstGeom prst="rect">
            <a:avLst/>
          </a:prstGeom>
          <a:noFill/>
        </p:spPr>
        <p:txBody>
          <a:bodyPr wrap="square" rtlCol="0">
            <a:spAutoFit/>
          </a:bodyPr>
          <a:lstStyle/>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Nicola </a:t>
            </a:r>
          </a:p>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Lombardi</a:t>
            </a:r>
          </a:p>
          <a:p>
            <a:pPr algn="ctr">
              <a:lnSpc>
                <a:spcPts val="1860"/>
              </a:lnSpc>
            </a:pPr>
            <a:r>
              <a:rPr lang="it-IT" dirty="0">
                <a:solidFill>
                  <a:schemeClr val="accent1">
                    <a:lumMod val="20000"/>
                    <a:lumOff val="80000"/>
                  </a:schemeClr>
                </a:solidFill>
                <a:latin typeface="Arial" panose="020B0604020202020204" pitchFamily="34" charset="0"/>
                <a:cs typeface="Arial" panose="020B0604020202020204" pitchFamily="34" charset="0"/>
              </a:rPr>
              <a:t>Marketing </a:t>
            </a:r>
          </a:p>
          <a:p>
            <a:pPr algn="ctr">
              <a:lnSpc>
                <a:spcPts val="1860"/>
              </a:lnSpc>
            </a:pPr>
            <a:r>
              <a:rPr lang="it-IT" dirty="0">
                <a:solidFill>
                  <a:schemeClr val="accent1">
                    <a:lumMod val="20000"/>
                    <a:lumOff val="80000"/>
                  </a:schemeClr>
                </a:solidFill>
                <a:latin typeface="Arial" panose="020B0604020202020204" pitchFamily="34" charset="0"/>
                <a:cs typeface="Arial" panose="020B0604020202020204" pitchFamily="34" charset="0"/>
              </a:rPr>
              <a:t>Manager</a:t>
            </a:r>
          </a:p>
          <a:p>
            <a:pPr algn="ctr">
              <a:lnSpc>
                <a:spcPts val="1860"/>
              </a:lnSpc>
            </a:pPr>
            <a:endParaRPr lang="it-IT"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C28B3157-D07A-194F-8E0C-07C2946FF1B6}"/>
              </a:ext>
            </a:extLst>
          </p:cNvPr>
          <p:cNvSpPr txBox="1"/>
          <p:nvPr/>
        </p:nvSpPr>
        <p:spPr>
          <a:xfrm>
            <a:off x="6216292" y="4282642"/>
            <a:ext cx="2041181" cy="1310615"/>
          </a:xfrm>
          <a:prstGeom prst="rect">
            <a:avLst/>
          </a:prstGeom>
          <a:noFill/>
        </p:spPr>
        <p:txBody>
          <a:bodyPr wrap="square" rtlCol="0">
            <a:spAutoFit/>
          </a:bodyPr>
          <a:lstStyle/>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Claudio</a:t>
            </a:r>
          </a:p>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Lombardi</a:t>
            </a:r>
          </a:p>
          <a:p>
            <a:pPr algn="ctr">
              <a:lnSpc>
                <a:spcPts val="1860"/>
              </a:lnSpc>
            </a:pPr>
            <a:r>
              <a:rPr lang="it-IT" dirty="0">
                <a:solidFill>
                  <a:schemeClr val="accent1">
                    <a:lumMod val="20000"/>
                    <a:lumOff val="80000"/>
                  </a:schemeClr>
                </a:solidFill>
                <a:latin typeface="Arial" panose="020B0604020202020204" pitchFamily="34" charset="0"/>
                <a:cs typeface="Arial" panose="020B0604020202020204" pitchFamily="34" charset="0"/>
              </a:rPr>
              <a:t>Company</a:t>
            </a:r>
          </a:p>
          <a:p>
            <a:pPr algn="ctr">
              <a:lnSpc>
                <a:spcPts val="1860"/>
              </a:lnSpc>
            </a:pPr>
            <a:r>
              <a:rPr lang="it-IT" dirty="0" err="1">
                <a:solidFill>
                  <a:schemeClr val="accent1">
                    <a:lumMod val="20000"/>
                    <a:lumOff val="80000"/>
                  </a:schemeClr>
                </a:solidFill>
                <a:latin typeface="Arial" panose="020B0604020202020204" pitchFamily="34" charset="0"/>
                <a:cs typeface="Arial" panose="020B0604020202020204" pitchFamily="34" charset="0"/>
              </a:rPr>
              <a:t>Founder</a:t>
            </a:r>
            <a:endParaRPr lang="it-IT" dirty="0">
              <a:solidFill>
                <a:schemeClr val="accent1">
                  <a:lumMod val="20000"/>
                  <a:lumOff val="80000"/>
                </a:schemeClr>
              </a:solidFill>
              <a:latin typeface="Arial" panose="020B0604020202020204" pitchFamily="34" charset="0"/>
              <a:cs typeface="Arial" panose="020B0604020202020204" pitchFamily="34" charset="0"/>
            </a:endParaRPr>
          </a:p>
          <a:p>
            <a:pPr algn="ctr">
              <a:lnSpc>
                <a:spcPts val="1860"/>
              </a:lnSpc>
            </a:pPr>
            <a:endParaRPr lang="it-IT"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9B2C270A-1ED7-3445-9579-7E58F0D45DB2}"/>
              </a:ext>
            </a:extLst>
          </p:cNvPr>
          <p:cNvSpPr txBox="1"/>
          <p:nvPr/>
        </p:nvSpPr>
        <p:spPr>
          <a:xfrm>
            <a:off x="8756949" y="4282642"/>
            <a:ext cx="2041181" cy="1310615"/>
          </a:xfrm>
          <a:prstGeom prst="rect">
            <a:avLst/>
          </a:prstGeom>
          <a:noFill/>
        </p:spPr>
        <p:txBody>
          <a:bodyPr wrap="square" rtlCol="0">
            <a:spAutoFit/>
          </a:bodyPr>
          <a:lstStyle/>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Massimo</a:t>
            </a:r>
          </a:p>
          <a:p>
            <a:pPr algn="ctr">
              <a:lnSpc>
                <a:spcPts val="1860"/>
              </a:lnSpc>
            </a:pPr>
            <a:r>
              <a:rPr lang="it-IT" b="1" dirty="0">
                <a:solidFill>
                  <a:schemeClr val="accent1">
                    <a:lumMod val="20000"/>
                    <a:lumOff val="80000"/>
                  </a:schemeClr>
                </a:solidFill>
                <a:latin typeface="Arial Black" panose="020B0604020202020204" pitchFamily="34" charset="0"/>
                <a:cs typeface="Arial Black" panose="020B0604020202020204" pitchFamily="34" charset="0"/>
              </a:rPr>
              <a:t>Lombardi</a:t>
            </a:r>
          </a:p>
          <a:p>
            <a:pPr algn="ctr">
              <a:lnSpc>
                <a:spcPts val="1860"/>
              </a:lnSpc>
            </a:pPr>
            <a:r>
              <a:rPr lang="it-IT" dirty="0">
                <a:solidFill>
                  <a:schemeClr val="accent1">
                    <a:lumMod val="20000"/>
                    <a:lumOff val="80000"/>
                  </a:schemeClr>
                </a:solidFill>
                <a:latin typeface="Arial" panose="020B0604020202020204" pitchFamily="34" charset="0"/>
                <a:cs typeface="Arial" panose="020B0604020202020204" pitchFamily="34" charset="0"/>
              </a:rPr>
              <a:t>General </a:t>
            </a:r>
          </a:p>
          <a:p>
            <a:pPr algn="ctr">
              <a:lnSpc>
                <a:spcPts val="1860"/>
              </a:lnSpc>
            </a:pPr>
            <a:r>
              <a:rPr lang="it-IT" dirty="0" err="1">
                <a:solidFill>
                  <a:schemeClr val="accent1">
                    <a:lumMod val="20000"/>
                    <a:lumOff val="80000"/>
                  </a:schemeClr>
                </a:solidFill>
                <a:latin typeface="Arial" panose="020B0604020202020204" pitchFamily="34" charset="0"/>
                <a:cs typeface="Arial" panose="020B0604020202020204" pitchFamily="34" charset="0"/>
              </a:rPr>
              <a:t>Director</a:t>
            </a:r>
            <a:endParaRPr lang="it-IT" dirty="0">
              <a:solidFill>
                <a:schemeClr val="accent1">
                  <a:lumMod val="20000"/>
                  <a:lumOff val="80000"/>
                </a:schemeClr>
              </a:solidFill>
              <a:latin typeface="Arial" panose="020B0604020202020204" pitchFamily="34" charset="0"/>
              <a:cs typeface="Arial" panose="020B0604020202020204" pitchFamily="34" charset="0"/>
            </a:endParaRPr>
          </a:p>
          <a:p>
            <a:pPr algn="ctr">
              <a:lnSpc>
                <a:spcPts val="1860"/>
              </a:lnSpc>
            </a:pPr>
            <a:endParaRPr lang="it-IT" dirty="0">
              <a:solidFill>
                <a:schemeClr val="accent1">
                  <a:lumMod val="20000"/>
                  <a:lumOff val="80000"/>
                </a:schemeClr>
              </a:solidFill>
              <a:latin typeface="Arial" panose="020B0604020202020204" pitchFamily="34" charset="0"/>
              <a:cs typeface="Arial" panose="020B0604020202020204" pitchFamily="34" charset="0"/>
            </a:endParaRPr>
          </a:p>
        </p:txBody>
      </p:sp>
      <p:grpSp>
        <p:nvGrpSpPr>
          <p:cNvPr id="10" name="Gruppo 9">
            <a:extLst>
              <a:ext uri="{FF2B5EF4-FFF2-40B4-BE49-F238E27FC236}">
                <a16:creationId xmlns:a16="http://schemas.microsoft.com/office/drawing/2014/main" id="{BD2CBB7F-FB93-1E4C-B649-DCCD144D24AD}"/>
              </a:ext>
            </a:extLst>
          </p:cNvPr>
          <p:cNvGrpSpPr/>
          <p:nvPr/>
        </p:nvGrpSpPr>
        <p:grpSpPr>
          <a:xfrm>
            <a:off x="391594" y="70993"/>
            <a:ext cx="9964395" cy="6787007"/>
            <a:chOff x="239194" y="70993"/>
            <a:chExt cx="9964395" cy="6787007"/>
          </a:xfrm>
        </p:grpSpPr>
        <p:pic>
          <p:nvPicPr>
            <p:cNvPr id="11" name="Immagine 10">
              <a:extLst>
                <a:ext uri="{FF2B5EF4-FFF2-40B4-BE49-F238E27FC236}">
                  <a16:creationId xmlns:a16="http://schemas.microsoft.com/office/drawing/2014/main" id="{9C332EEC-3D72-CE41-9BDA-302DBDC6A5F6}"/>
                </a:ext>
              </a:extLst>
            </p:cNvPr>
            <p:cNvPicPr>
              <a:picLocks noChangeAspect="1"/>
            </p:cNvPicPr>
            <p:nvPr/>
          </p:nvPicPr>
          <p:blipFill>
            <a:blip r:embed="rId4"/>
            <a:stretch>
              <a:fillRect/>
            </a:stretch>
          </p:blipFill>
          <p:spPr>
            <a:xfrm>
              <a:off x="8590689" y="6489700"/>
              <a:ext cx="1612900" cy="368300"/>
            </a:xfrm>
            <a:prstGeom prst="rect">
              <a:avLst/>
            </a:prstGeom>
          </p:spPr>
        </p:pic>
        <p:pic>
          <p:nvPicPr>
            <p:cNvPr id="12" name="Immagine 11">
              <a:extLst>
                <a:ext uri="{FF2B5EF4-FFF2-40B4-BE49-F238E27FC236}">
                  <a16:creationId xmlns:a16="http://schemas.microsoft.com/office/drawing/2014/main" id="{C3C13B02-4F87-C342-98C8-66682D9F06D1}"/>
                </a:ext>
              </a:extLst>
            </p:cNvPr>
            <p:cNvPicPr>
              <a:picLocks noChangeAspect="1"/>
            </p:cNvPicPr>
            <p:nvPr/>
          </p:nvPicPr>
          <p:blipFill>
            <a:blip r:embed="rId5"/>
            <a:stretch>
              <a:fillRect/>
            </a:stretch>
          </p:blipFill>
          <p:spPr>
            <a:xfrm>
              <a:off x="239194" y="155952"/>
              <a:ext cx="447030" cy="45719"/>
            </a:xfrm>
            <a:prstGeom prst="rect">
              <a:avLst/>
            </a:prstGeom>
          </p:spPr>
        </p:pic>
        <p:sp>
          <p:nvSpPr>
            <p:cNvPr id="13" name="CasellaDiTesto 12">
              <a:extLst>
                <a:ext uri="{FF2B5EF4-FFF2-40B4-BE49-F238E27FC236}">
                  <a16:creationId xmlns:a16="http://schemas.microsoft.com/office/drawing/2014/main" id="{4BC6FA97-EF60-3C4B-B71A-9ED4085DE42D}"/>
                </a:ext>
              </a:extLst>
            </p:cNvPr>
            <p:cNvSpPr txBox="1"/>
            <p:nvPr/>
          </p:nvSpPr>
          <p:spPr>
            <a:xfrm>
              <a:off x="748217" y="70993"/>
              <a:ext cx="2704454" cy="215444"/>
            </a:xfrm>
            <a:prstGeom prst="rect">
              <a:avLst/>
            </a:prstGeom>
            <a:noFill/>
          </p:spPr>
          <p:txBody>
            <a:bodyPr wrap="square" rtlCol="0">
              <a:spAutoFit/>
            </a:bodyPr>
            <a:lstStyle/>
            <a:p>
              <a:r>
                <a:rPr lang="it-IT" sz="800" dirty="0">
                  <a:solidFill>
                    <a:schemeClr val="accent1">
                      <a:lumMod val="20000"/>
                      <a:lumOff val="80000"/>
                    </a:schemeClr>
                  </a:solidFill>
                </a:rPr>
                <a:t>MADE IN ITALY SINCE 1988</a:t>
              </a:r>
            </a:p>
          </p:txBody>
        </p:sp>
      </p:grpSp>
      <p:sp>
        <p:nvSpPr>
          <p:cNvPr id="14" name="Segnaposto numero diapositiva 3">
            <a:extLst>
              <a:ext uri="{FF2B5EF4-FFF2-40B4-BE49-F238E27FC236}">
                <a16:creationId xmlns:a16="http://schemas.microsoft.com/office/drawing/2014/main" id="{E76C4C32-CFB8-0E4C-AE0E-C6245B5212CD}"/>
              </a:ext>
            </a:extLst>
          </p:cNvPr>
          <p:cNvSpPr txBox="1">
            <a:spLocks/>
          </p:cNvSpPr>
          <p:nvPr/>
        </p:nvSpPr>
        <p:spPr>
          <a:xfrm>
            <a:off x="8743090" y="6536264"/>
            <a:ext cx="1612900" cy="287867"/>
          </a:xfrm>
          <a:prstGeom prst="rect">
            <a:avLst/>
          </a:prstGeom>
        </p:spPr>
        <p:txBody>
          <a:bodyPr/>
          <a:lstStyle>
            <a:defPPr>
              <a:defRPr lang="it-IT"/>
            </a:defPPr>
            <a:lvl1pPr marL="0" algn="ctr" defTabSz="914400" rtl="0" eaLnBrk="1" latinLnBrk="0" hangingPunct="1">
              <a:defRPr sz="1000" b="0" i="0" kern="1200">
                <a:solidFill>
                  <a:schemeClr val="bg1"/>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B1FC1-917F-904A-BA0B-B350F54F3273}" type="slidenum">
              <a:rPr lang="it-IT" smtClean="0">
                <a:latin typeface="Arial" panose="020B0604020202020204" pitchFamily="34" charset="0"/>
                <a:cs typeface="Arial" panose="020B0604020202020204" pitchFamily="34" charset="0"/>
              </a:rPr>
              <a:pPr/>
              <a:t>6</a:t>
            </a:fld>
            <a:endParaRPr lang="it-IT"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9746B248-45E2-D843-8DAD-BCC1000306BB}"/>
              </a:ext>
            </a:extLst>
          </p:cNvPr>
          <p:cNvSpPr txBox="1"/>
          <p:nvPr/>
        </p:nvSpPr>
        <p:spPr>
          <a:xfrm>
            <a:off x="1028699" y="583113"/>
            <a:ext cx="9900139" cy="646331"/>
          </a:xfrm>
          <a:prstGeom prst="rect">
            <a:avLst/>
          </a:prstGeom>
          <a:noFill/>
        </p:spPr>
        <p:txBody>
          <a:bodyPr wrap="square" rtlCol="0">
            <a:spAutoFit/>
          </a:bodyPr>
          <a:lstStyle/>
          <a:p>
            <a:pPr algn="ctr"/>
            <a:r>
              <a:rPr lang="it-IT" sz="3600" b="1" dirty="0">
                <a:solidFill>
                  <a:schemeClr val="bg1">
                    <a:lumMod val="95000"/>
                  </a:schemeClr>
                </a:solidFill>
                <a:latin typeface="Arial Black" panose="020B0604020202020204" pitchFamily="34" charset="0"/>
                <a:cs typeface="Arial Black" panose="020B0604020202020204" pitchFamily="34" charset="0"/>
              </a:rPr>
              <a:t>FAMILY CULTURE ENTERPRISE</a:t>
            </a:r>
          </a:p>
        </p:txBody>
      </p:sp>
    </p:spTree>
    <p:extLst>
      <p:ext uri="{BB962C8B-B14F-4D97-AF65-F5344CB8AC3E}">
        <p14:creationId xmlns:p14="http://schemas.microsoft.com/office/powerpoint/2010/main" val="36669627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9862C5F-39BA-054C-B60D-8852B43144FD}"/>
              </a:ext>
            </a:extLst>
          </p:cNvPr>
          <p:cNvSpPr>
            <a:spLocks noGrp="1"/>
          </p:cNvSpPr>
          <p:nvPr>
            <p:ph type="sldNum" sz="quarter" idx="12"/>
          </p:nvPr>
        </p:nvSpPr>
        <p:spPr/>
        <p:txBody>
          <a:bodyPr/>
          <a:lstStyle/>
          <a:p>
            <a:fld id="{8CDB1FC1-917F-904A-BA0B-B350F54F3273}" type="slidenum">
              <a:rPr lang="it-IT" smtClean="0"/>
              <a:pPr/>
              <a:t>7</a:t>
            </a:fld>
            <a:endParaRPr lang="it-IT" dirty="0"/>
          </a:p>
        </p:txBody>
      </p:sp>
      <p:sp>
        <p:nvSpPr>
          <p:cNvPr id="5" name="CasellaDiTesto 4">
            <a:extLst>
              <a:ext uri="{FF2B5EF4-FFF2-40B4-BE49-F238E27FC236}">
                <a16:creationId xmlns:a16="http://schemas.microsoft.com/office/drawing/2014/main" id="{49C22086-FEC7-BE44-B1BC-A7D6198F127E}"/>
              </a:ext>
            </a:extLst>
          </p:cNvPr>
          <p:cNvSpPr txBox="1"/>
          <p:nvPr/>
        </p:nvSpPr>
        <p:spPr>
          <a:xfrm>
            <a:off x="740229" y="1178706"/>
            <a:ext cx="10694125" cy="2225033"/>
          </a:xfrm>
          <a:prstGeom prst="rect">
            <a:avLst/>
          </a:prstGeom>
          <a:noFill/>
        </p:spPr>
        <p:txBody>
          <a:bodyPr wrap="square" rtlCol="0">
            <a:spAutoFit/>
          </a:bodyPr>
          <a:lstStyle/>
          <a:p>
            <a:pPr>
              <a:lnSpc>
                <a:spcPts val="8080"/>
              </a:lnSpc>
            </a:pPr>
            <a:r>
              <a:rPr lang="en" sz="9600" b="1" dirty="0">
                <a:solidFill>
                  <a:srgbClr val="2E6097"/>
                </a:solidFill>
                <a:latin typeface="Arial Black" panose="020B0604020202020204" pitchFamily="34" charset="0"/>
                <a:cs typeface="Arial Black" panose="020B0604020202020204" pitchFamily="34" charset="0"/>
              </a:rPr>
              <a:t>ITALIAN</a:t>
            </a:r>
          </a:p>
          <a:p>
            <a:pPr>
              <a:lnSpc>
                <a:spcPts val="8080"/>
              </a:lnSpc>
            </a:pPr>
            <a:r>
              <a:rPr lang="en" sz="9600" b="1" dirty="0">
                <a:solidFill>
                  <a:srgbClr val="2E6097"/>
                </a:solidFill>
                <a:latin typeface="Arial Black" panose="020B0604020202020204" pitchFamily="34" charset="0"/>
                <a:cs typeface="Arial Black" panose="020B0604020202020204" pitchFamily="34" charset="0"/>
              </a:rPr>
              <a:t>QUALITY</a:t>
            </a:r>
            <a:endParaRPr lang="it-IT" sz="9600" dirty="0">
              <a:solidFill>
                <a:srgbClr val="2E6097"/>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3E0417FE-918F-D242-B336-07CDE88D6A92}"/>
              </a:ext>
            </a:extLst>
          </p:cNvPr>
          <p:cNvPicPr>
            <a:picLocks noChangeAspect="1"/>
          </p:cNvPicPr>
          <p:nvPr/>
        </p:nvPicPr>
        <p:blipFill>
          <a:blip r:embed="rId2"/>
          <a:stretch>
            <a:fillRect/>
          </a:stretch>
        </p:blipFill>
        <p:spPr>
          <a:xfrm>
            <a:off x="8043333" y="-740649"/>
            <a:ext cx="2128541" cy="2416989"/>
          </a:xfrm>
          <a:prstGeom prst="rect">
            <a:avLst/>
          </a:prstGeom>
        </p:spPr>
      </p:pic>
      <p:pic>
        <p:nvPicPr>
          <p:cNvPr id="8" name="Immagine 7">
            <a:extLst>
              <a:ext uri="{FF2B5EF4-FFF2-40B4-BE49-F238E27FC236}">
                <a16:creationId xmlns:a16="http://schemas.microsoft.com/office/drawing/2014/main" id="{C27ABCAA-927B-404D-924A-B52AF86EECD5}"/>
              </a:ext>
            </a:extLst>
          </p:cNvPr>
          <p:cNvPicPr>
            <a:picLocks noChangeAspect="1"/>
          </p:cNvPicPr>
          <p:nvPr/>
        </p:nvPicPr>
        <p:blipFill>
          <a:blip r:embed="rId3"/>
          <a:stretch>
            <a:fillRect/>
          </a:stretch>
        </p:blipFill>
        <p:spPr>
          <a:xfrm>
            <a:off x="9226963" y="1221996"/>
            <a:ext cx="2128541" cy="2416989"/>
          </a:xfrm>
          <a:prstGeom prst="rect">
            <a:avLst/>
          </a:prstGeom>
        </p:spPr>
      </p:pic>
      <p:pic>
        <p:nvPicPr>
          <p:cNvPr id="9" name="Immagine 8">
            <a:extLst>
              <a:ext uri="{FF2B5EF4-FFF2-40B4-BE49-F238E27FC236}">
                <a16:creationId xmlns:a16="http://schemas.microsoft.com/office/drawing/2014/main" id="{AD258176-E51E-364C-8B7B-3C791B57CA44}"/>
              </a:ext>
            </a:extLst>
          </p:cNvPr>
          <p:cNvPicPr>
            <a:picLocks noChangeAspect="1"/>
          </p:cNvPicPr>
          <p:nvPr/>
        </p:nvPicPr>
        <p:blipFill>
          <a:blip r:embed="rId4"/>
          <a:stretch>
            <a:fillRect/>
          </a:stretch>
        </p:blipFill>
        <p:spPr>
          <a:xfrm>
            <a:off x="10410593" y="-740649"/>
            <a:ext cx="2128541" cy="2416989"/>
          </a:xfrm>
          <a:prstGeom prst="rect">
            <a:avLst/>
          </a:prstGeom>
        </p:spPr>
      </p:pic>
      <p:cxnSp>
        <p:nvCxnSpPr>
          <p:cNvPr id="17" name="Connettore 1 16">
            <a:extLst>
              <a:ext uri="{FF2B5EF4-FFF2-40B4-BE49-F238E27FC236}">
                <a16:creationId xmlns:a16="http://schemas.microsoft.com/office/drawing/2014/main" id="{5DF60596-2A36-BB44-8A05-3605F018FB94}"/>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Rettangolo con angoli arrotondati 17">
            <a:extLst>
              <a:ext uri="{FF2B5EF4-FFF2-40B4-BE49-F238E27FC236}">
                <a16:creationId xmlns:a16="http://schemas.microsoft.com/office/drawing/2014/main" id="{A2FC4679-7D73-5043-B9B5-ED50CE870FA9}"/>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E36F84FB-F3AD-F268-A128-8060B34866CA}"/>
              </a:ext>
            </a:extLst>
          </p:cNvPr>
          <p:cNvSpPr txBox="1"/>
          <p:nvPr/>
        </p:nvSpPr>
        <p:spPr>
          <a:xfrm>
            <a:off x="740229" y="4166037"/>
            <a:ext cx="10463480" cy="1200329"/>
          </a:xfrm>
          <a:prstGeom prst="rect">
            <a:avLst/>
          </a:prstGeom>
          <a:noFill/>
        </p:spPr>
        <p:txBody>
          <a:bodyPr wrap="square" rtlCol="0">
            <a:spAutoFit/>
          </a:bodyPr>
          <a:lstStyle/>
          <a:p>
            <a:r>
              <a:rPr lang="en-US" dirty="0">
                <a:solidFill>
                  <a:schemeClr val="accent1">
                    <a:lumMod val="75000"/>
                  </a:schemeClr>
                </a:solidFill>
              </a:rPr>
              <a:t>Our mission, since the inception of the company, has been to reach Customer Satisfaction by offering the best quality and tailor made solutions. The “Italian Idea of </a:t>
            </a:r>
            <a:r>
              <a:rPr lang="en-US" dirty="0" err="1">
                <a:solidFill>
                  <a:schemeClr val="accent1">
                    <a:lumMod val="75000"/>
                  </a:schemeClr>
                </a:solidFill>
              </a:rPr>
              <a:t>Flexo</a:t>
            </a:r>
            <a:r>
              <a:rPr lang="en-US" dirty="0">
                <a:solidFill>
                  <a:schemeClr val="accent1">
                    <a:lumMod val="75000"/>
                  </a:schemeClr>
                </a:solidFill>
              </a:rPr>
              <a:t>” was presented in 2015 as our signature. With over 1500 installations world wide, Lombardi is renowned for quality and highly advanced technological solutions for all our customers printing needs.</a:t>
            </a:r>
          </a:p>
        </p:txBody>
      </p:sp>
    </p:spTree>
    <p:extLst>
      <p:ext uri="{BB962C8B-B14F-4D97-AF65-F5344CB8AC3E}">
        <p14:creationId xmlns:p14="http://schemas.microsoft.com/office/powerpoint/2010/main" val="3272609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5000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decel="50000"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0-#ppt_h/2"/>
                                          </p:val>
                                        </p:tav>
                                        <p:tav tm="100000">
                                          <p:val>
                                            <p:strVal val="#ppt_y"/>
                                          </p:val>
                                        </p:tav>
                                      </p:tavLst>
                                    </p:anim>
                                  </p:childTnLst>
                                </p:cTn>
                              </p:par>
                              <p:par>
                                <p:cTn id="17"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18" dur="3000" fill="hold"/>
                                        <p:tgtEl>
                                          <p:spTgt spid="18"/>
                                        </p:tgtEl>
                                        <p:attrNameLst>
                                          <p:attrName>ppt_x</p:attrName>
                                          <p:attrName>ppt_y</p:attrName>
                                        </p:attrNameLst>
                                      </p:cBhvr>
                                      <p:rCtr x="0" y="1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9862C5F-39BA-054C-B60D-8852B43144FD}"/>
              </a:ext>
            </a:extLst>
          </p:cNvPr>
          <p:cNvSpPr>
            <a:spLocks noGrp="1"/>
          </p:cNvSpPr>
          <p:nvPr>
            <p:ph type="sldNum" sz="quarter" idx="12"/>
          </p:nvPr>
        </p:nvSpPr>
        <p:spPr/>
        <p:txBody>
          <a:bodyPr/>
          <a:lstStyle/>
          <a:p>
            <a:fld id="{8CDB1FC1-917F-904A-BA0B-B350F54F3273}" type="slidenum">
              <a:rPr lang="it-IT" smtClean="0"/>
              <a:pPr/>
              <a:t>8</a:t>
            </a:fld>
            <a:endParaRPr lang="it-IT" dirty="0"/>
          </a:p>
        </p:txBody>
      </p:sp>
      <p:sp>
        <p:nvSpPr>
          <p:cNvPr id="5" name="CasellaDiTesto 4">
            <a:extLst>
              <a:ext uri="{FF2B5EF4-FFF2-40B4-BE49-F238E27FC236}">
                <a16:creationId xmlns:a16="http://schemas.microsoft.com/office/drawing/2014/main" id="{49C22086-FEC7-BE44-B1BC-A7D6198F127E}"/>
              </a:ext>
            </a:extLst>
          </p:cNvPr>
          <p:cNvSpPr txBox="1"/>
          <p:nvPr/>
        </p:nvSpPr>
        <p:spPr>
          <a:xfrm>
            <a:off x="740229" y="1178706"/>
            <a:ext cx="10694125" cy="2225033"/>
          </a:xfrm>
          <a:prstGeom prst="rect">
            <a:avLst/>
          </a:prstGeom>
          <a:noFill/>
        </p:spPr>
        <p:txBody>
          <a:bodyPr wrap="square" rtlCol="0">
            <a:spAutoFit/>
          </a:bodyPr>
          <a:lstStyle/>
          <a:p>
            <a:pPr>
              <a:lnSpc>
                <a:spcPts val="8080"/>
              </a:lnSpc>
            </a:pPr>
            <a:r>
              <a:rPr lang="en" sz="9600" b="1" dirty="0">
                <a:solidFill>
                  <a:srgbClr val="2E6097"/>
                </a:solidFill>
                <a:latin typeface="Arial Black" panose="020B0604020202020204" pitchFamily="34" charset="0"/>
                <a:cs typeface="Arial Black" panose="020B0604020202020204" pitchFamily="34" charset="0"/>
              </a:rPr>
              <a:t>OUR</a:t>
            </a:r>
          </a:p>
          <a:p>
            <a:pPr>
              <a:lnSpc>
                <a:spcPts val="8080"/>
              </a:lnSpc>
            </a:pPr>
            <a:r>
              <a:rPr lang="en" sz="9600" b="1" dirty="0">
                <a:solidFill>
                  <a:srgbClr val="2E6097"/>
                </a:solidFill>
                <a:latin typeface="Arial Black" panose="020B0604020202020204" pitchFamily="34" charset="0"/>
                <a:cs typeface="Arial Black" panose="020B0604020202020204" pitchFamily="34" charset="0"/>
              </a:rPr>
              <a:t>GOALS</a:t>
            </a:r>
            <a:endParaRPr lang="it-IT" sz="9600" dirty="0">
              <a:solidFill>
                <a:srgbClr val="2E6097"/>
              </a:solidFill>
              <a:latin typeface="Arial" panose="020B0604020202020204" pitchFamily="34" charset="0"/>
              <a:cs typeface="Arial" panose="020B0604020202020204" pitchFamily="34" charset="0"/>
            </a:endParaRPr>
          </a:p>
        </p:txBody>
      </p:sp>
      <p:cxnSp>
        <p:nvCxnSpPr>
          <p:cNvPr id="17" name="Connettore 1 16">
            <a:extLst>
              <a:ext uri="{FF2B5EF4-FFF2-40B4-BE49-F238E27FC236}">
                <a16:creationId xmlns:a16="http://schemas.microsoft.com/office/drawing/2014/main" id="{5DF60596-2A36-BB44-8A05-3605F018FB94}"/>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Rettangolo con angoli arrotondati 17">
            <a:extLst>
              <a:ext uri="{FF2B5EF4-FFF2-40B4-BE49-F238E27FC236}">
                <a16:creationId xmlns:a16="http://schemas.microsoft.com/office/drawing/2014/main" id="{A2FC4679-7D73-5043-B9B5-ED50CE870FA9}"/>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4267AD9D-CD0E-5449-BF08-C6B5858C5B39}"/>
              </a:ext>
            </a:extLst>
          </p:cNvPr>
          <p:cNvPicPr>
            <a:picLocks noChangeAspect="1"/>
          </p:cNvPicPr>
          <p:nvPr/>
        </p:nvPicPr>
        <p:blipFill>
          <a:blip r:embed="rId2"/>
          <a:stretch>
            <a:fillRect/>
          </a:stretch>
        </p:blipFill>
        <p:spPr>
          <a:xfrm>
            <a:off x="6451040" y="744316"/>
            <a:ext cx="4697605" cy="2420915"/>
          </a:xfrm>
          <a:prstGeom prst="rect">
            <a:avLst/>
          </a:prstGeom>
        </p:spPr>
      </p:pic>
      <p:sp>
        <p:nvSpPr>
          <p:cNvPr id="3" name="TextBox 2">
            <a:extLst>
              <a:ext uri="{FF2B5EF4-FFF2-40B4-BE49-F238E27FC236}">
                <a16:creationId xmlns:a16="http://schemas.microsoft.com/office/drawing/2014/main" id="{3C432C2A-9541-928B-8EA9-804A822A19EE}"/>
              </a:ext>
            </a:extLst>
          </p:cNvPr>
          <p:cNvSpPr txBox="1"/>
          <p:nvPr/>
        </p:nvSpPr>
        <p:spPr>
          <a:xfrm>
            <a:off x="740229" y="3768436"/>
            <a:ext cx="10613571" cy="1477328"/>
          </a:xfrm>
          <a:prstGeom prst="rect">
            <a:avLst/>
          </a:prstGeom>
          <a:noFill/>
        </p:spPr>
        <p:txBody>
          <a:bodyPr wrap="square" rtlCol="0">
            <a:spAutoFit/>
          </a:bodyPr>
          <a:lstStyle/>
          <a:p>
            <a:r>
              <a:rPr lang="en-US" dirty="0">
                <a:solidFill>
                  <a:schemeClr val="accent1">
                    <a:lumMod val="75000"/>
                  </a:schemeClr>
                </a:solidFill>
              </a:rPr>
              <a:t>Developing State of the Art Flexographic Printing and Finishing Machines is our mission. High performance, user friendliness, low waste, and high run time rates for all of our equipment are our requirements. We achieve customer satisfaction by engineering technologically advanced equipment that embodies the true soul of “Made in Italy”. We enable our customers to run efficiently and effectively with comprehensive support operations and real time remote control technologies.</a:t>
            </a:r>
          </a:p>
        </p:txBody>
      </p:sp>
    </p:spTree>
    <p:extLst>
      <p:ext uri="{BB962C8B-B14F-4D97-AF65-F5344CB8AC3E}">
        <p14:creationId xmlns:p14="http://schemas.microsoft.com/office/powerpoint/2010/main" val="2416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8"/>
                                        </p:tgtEl>
                                        <p:attrNameLst>
                                          <p:attrName>ppt_x</p:attrName>
                                          <p:attrName>ppt_y</p:attrName>
                                        </p:attrNameLst>
                                      </p:cBhvr>
                                      <p:rCtr x="0" y="13310"/>
                                    </p:animMotion>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9862C5F-39BA-054C-B60D-8852B43144FD}"/>
              </a:ext>
            </a:extLst>
          </p:cNvPr>
          <p:cNvSpPr>
            <a:spLocks noGrp="1"/>
          </p:cNvSpPr>
          <p:nvPr>
            <p:ph type="sldNum" sz="quarter" idx="12"/>
          </p:nvPr>
        </p:nvSpPr>
        <p:spPr/>
        <p:txBody>
          <a:bodyPr/>
          <a:lstStyle/>
          <a:p>
            <a:fld id="{8CDB1FC1-917F-904A-BA0B-B350F54F3273}" type="slidenum">
              <a:rPr lang="it-IT" smtClean="0"/>
              <a:pPr/>
              <a:t>9</a:t>
            </a:fld>
            <a:endParaRPr lang="it-IT" dirty="0"/>
          </a:p>
        </p:txBody>
      </p:sp>
      <p:sp>
        <p:nvSpPr>
          <p:cNvPr id="5" name="CasellaDiTesto 4">
            <a:extLst>
              <a:ext uri="{FF2B5EF4-FFF2-40B4-BE49-F238E27FC236}">
                <a16:creationId xmlns:a16="http://schemas.microsoft.com/office/drawing/2014/main" id="{49C22086-FEC7-BE44-B1BC-A7D6198F127E}"/>
              </a:ext>
            </a:extLst>
          </p:cNvPr>
          <p:cNvSpPr txBox="1"/>
          <p:nvPr/>
        </p:nvSpPr>
        <p:spPr>
          <a:xfrm>
            <a:off x="740229" y="1125026"/>
            <a:ext cx="10694125" cy="1891736"/>
          </a:xfrm>
          <a:prstGeom prst="rect">
            <a:avLst/>
          </a:prstGeom>
          <a:noFill/>
        </p:spPr>
        <p:txBody>
          <a:bodyPr wrap="square" rtlCol="0">
            <a:spAutoFit/>
          </a:bodyPr>
          <a:lstStyle/>
          <a:p>
            <a:pPr>
              <a:lnSpc>
                <a:spcPts val="4580"/>
              </a:lnSpc>
            </a:pPr>
            <a:r>
              <a:rPr lang="it-IT" sz="5400" b="1" dirty="0">
                <a:solidFill>
                  <a:srgbClr val="2E6097"/>
                </a:solidFill>
                <a:latin typeface="Arial Black" panose="020B0604020202020204" pitchFamily="34" charset="0"/>
                <a:cs typeface="Arial Black" panose="020B0604020202020204" pitchFamily="34" charset="0"/>
              </a:rPr>
              <a:t>CORPORATE </a:t>
            </a:r>
          </a:p>
          <a:p>
            <a:pPr>
              <a:lnSpc>
                <a:spcPts val="4580"/>
              </a:lnSpc>
            </a:pPr>
            <a:r>
              <a:rPr lang="it-IT" sz="5400" b="1" dirty="0">
                <a:solidFill>
                  <a:srgbClr val="2E6097"/>
                </a:solidFill>
                <a:latin typeface="Arial Black" panose="020B0604020202020204" pitchFamily="34" charset="0"/>
                <a:cs typeface="Arial Black" panose="020B0604020202020204" pitchFamily="34" charset="0"/>
              </a:rPr>
              <a:t>VISION </a:t>
            </a:r>
          </a:p>
          <a:p>
            <a:pPr>
              <a:lnSpc>
                <a:spcPts val="4580"/>
              </a:lnSpc>
            </a:pPr>
            <a:r>
              <a:rPr lang="it-IT" sz="5400" b="1" dirty="0">
                <a:solidFill>
                  <a:srgbClr val="2E6097"/>
                </a:solidFill>
                <a:latin typeface="Arial Black" panose="020B0604020202020204" pitchFamily="34" charset="0"/>
                <a:cs typeface="Arial Black" panose="020B0604020202020204" pitchFamily="34" charset="0"/>
              </a:rPr>
              <a:t>&amp; MISSION</a:t>
            </a:r>
            <a:endParaRPr lang="it-IT" sz="5400" dirty="0">
              <a:solidFill>
                <a:srgbClr val="2E6097"/>
              </a:solidFill>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FEA716B3-F88B-3D43-84AF-10875B30962B}"/>
              </a:ext>
            </a:extLst>
          </p:cNvPr>
          <p:cNvPicPr>
            <a:picLocks noChangeAspect="1"/>
          </p:cNvPicPr>
          <p:nvPr/>
        </p:nvPicPr>
        <p:blipFill>
          <a:blip r:embed="rId2"/>
          <a:stretch>
            <a:fillRect/>
          </a:stretch>
        </p:blipFill>
        <p:spPr>
          <a:xfrm>
            <a:off x="7036924" y="643245"/>
            <a:ext cx="4463729" cy="2544221"/>
          </a:xfrm>
          <a:prstGeom prst="rect">
            <a:avLst/>
          </a:prstGeom>
        </p:spPr>
      </p:pic>
      <p:cxnSp>
        <p:nvCxnSpPr>
          <p:cNvPr id="10" name="Connettore 1 9">
            <a:extLst>
              <a:ext uri="{FF2B5EF4-FFF2-40B4-BE49-F238E27FC236}">
                <a16:creationId xmlns:a16="http://schemas.microsoft.com/office/drawing/2014/main" id="{472B047C-49CE-084A-B89B-A9B7DDA1BFCA}"/>
              </a:ext>
            </a:extLst>
          </p:cNvPr>
          <p:cNvCxnSpPr>
            <a:cxnSpLocks/>
          </p:cNvCxnSpPr>
          <p:nvPr/>
        </p:nvCxnSpPr>
        <p:spPr>
          <a:xfrm>
            <a:off x="673929" y="1108130"/>
            <a:ext cx="0" cy="22085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ttangolo con angoli arrotondati 10">
            <a:extLst>
              <a:ext uri="{FF2B5EF4-FFF2-40B4-BE49-F238E27FC236}">
                <a16:creationId xmlns:a16="http://schemas.microsoft.com/office/drawing/2014/main" id="{4FE8D6A9-4853-5D4F-93F2-78A3A9AAE408}"/>
              </a:ext>
            </a:extLst>
          </p:cNvPr>
          <p:cNvSpPr/>
          <p:nvPr/>
        </p:nvSpPr>
        <p:spPr>
          <a:xfrm rot="16200000">
            <a:off x="449063" y="1278470"/>
            <a:ext cx="395207" cy="54526"/>
          </a:xfrm>
          <a:prstGeom prst="roundRect">
            <a:avLst/>
          </a:prstGeom>
          <a:solidFill>
            <a:srgbClr val="2E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C5CF1F6E-1381-2BC9-E2F9-DDE88F319FCF}"/>
              </a:ext>
            </a:extLst>
          </p:cNvPr>
          <p:cNvSpPr txBox="1"/>
          <p:nvPr/>
        </p:nvSpPr>
        <p:spPr>
          <a:xfrm>
            <a:off x="691347" y="3878873"/>
            <a:ext cx="10567780" cy="1200329"/>
          </a:xfrm>
          <a:prstGeom prst="rect">
            <a:avLst/>
          </a:prstGeom>
          <a:noFill/>
        </p:spPr>
        <p:txBody>
          <a:bodyPr wrap="square" rtlCol="0">
            <a:spAutoFit/>
          </a:bodyPr>
          <a:lstStyle/>
          <a:p>
            <a:r>
              <a:rPr lang="en-US" dirty="0">
                <a:solidFill>
                  <a:schemeClr val="accent1">
                    <a:lumMod val="75000"/>
                  </a:schemeClr>
                </a:solidFill>
              </a:rPr>
              <a:t>Constant investments in Research &amp; Development have allowed us to grow. Our family structure allows decisions to be made in a timely and flexible manner while always remaining faithful to the values and guidelines that have made our company successful for the last 35 years. Innovation, Customer Satisfaction, and our “Made in Italy” quality are the fundamental principles that underline our corporate vision.</a:t>
            </a:r>
          </a:p>
        </p:txBody>
      </p:sp>
    </p:spTree>
    <p:extLst>
      <p:ext uri="{BB962C8B-B14F-4D97-AF65-F5344CB8AC3E}">
        <p14:creationId xmlns:p14="http://schemas.microsoft.com/office/powerpoint/2010/main" val="329944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4.79167E-6 2.22222E-6 L -4.79167E-6 0.2662 " pathEditMode="relative" rAng="0" ptsTypes="AA">
                                      <p:cBhvr>
                                        <p:cTn id="6" dur="3000" fill="hold"/>
                                        <p:tgtEl>
                                          <p:spTgt spid="11"/>
                                        </p:tgtEl>
                                        <p:attrNameLst>
                                          <p:attrName>ppt_x</p:attrName>
                                          <p:attrName>ppt_y</p:attrName>
                                        </p:attrNameLst>
                                      </p:cBhvr>
                                      <p:rCtr x="0" y="13310"/>
                                    </p:animMotion>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6431</TotalTime>
  <Words>1343</Words>
  <Application>Microsoft Macintosh PowerPoint</Application>
  <PresentationFormat>Widescreen</PresentationFormat>
  <Paragraphs>433</Paragraphs>
  <Slides>53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 Black</vt:lpstr>
      <vt:lpstr>Calibri</vt:lpstr>
      <vt:lpstr>Calibri Light</vt:lpstr>
      <vt:lpstr>DINPro</vt:lpstr>
      <vt:lpstr>Montserrat</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Antonino Bonetti</dc:creator>
  <cp:keywords/>
  <dc:description/>
  <cp:lastModifiedBy>Microsoft Office User</cp:lastModifiedBy>
  <cp:revision>172</cp:revision>
  <cp:lastPrinted>2018-12-03T13:14:08Z</cp:lastPrinted>
  <dcterms:created xsi:type="dcterms:W3CDTF">2018-11-28T16:10:15Z</dcterms:created>
  <dcterms:modified xsi:type="dcterms:W3CDTF">2022-09-10T13:52:58Z</dcterms:modified>
  <cp:category/>
</cp:coreProperties>
</file>